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2" r:id="rId5"/>
    <p:sldMasterId id="214748371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y="5143500" cx="9144000"/>
  <p:notesSz cx="6858000" cy="9144000"/>
  <p:embeddedFontLst>
    <p:embeddedFont>
      <p:font typeface="Lexend SemiBold"/>
      <p:regular r:id="rId21"/>
      <p:bold r:id="rId22"/>
    </p:embeddedFont>
    <p:embeddedFont>
      <p:font typeface="Lexend Light"/>
      <p:regular r:id="rId23"/>
      <p:bold r:id="rId24"/>
    </p:embeddedFont>
    <p:embeddedFont>
      <p:font typeface="Lexend"/>
      <p:regular r:id="rId25"/>
      <p:bold r:id="rId26"/>
    </p:embeddedFont>
    <p:embeddedFont>
      <p:font typeface="Lexend ExtraLight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1063C46-2265-473E-A73A-B22B11C62501}">
  <a:tblStyle styleId="{91063C46-2265-473E-A73A-B22B11C625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20" Type="http://schemas.openxmlformats.org/officeDocument/2006/relationships/slide" Target="slides/slide13.xml"/><Relationship Id="rId22" Type="http://schemas.openxmlformats.org/officeDocument/2006/relationships/font" Target="fonts/LexendSemiBold-bold.fntdata"/><Relationship Id="rId21" Type="http://schemas.openxmlformats.org/officeDocument/2006/relationships/font" Target="fonts/LexendSemiBold-regular.fntdata"/><Relationship Id="rId24" Type="http://schemas.openxmlformats.org/officeDocument/2006/relationships/font" Target="fonts/LexendLight-bold.fntdata"/><Relationship Id="rId23" Type="http://schemas.openxmlformats.org/officeDocument/2006/relationships/font" Target="fonts/LexendLight-regular.fntdata"/><Relationship Id="rId26" Type="http://schemas.openxmlformats.org/officeDocument/2006/relationships/font" Target="fonts/Lexend-bold.fntdata"/><Relationship Id="rId25" Type="http://schemas.openxmlformats.org/officeDocument/2006/relationships/font" Target="fonts/Lexend-regular.fntdata"/><Relationship Id="rId28" Type="http://schemas.openxmlformats.org/officeDocument/2006/relationships/font" Target="fonts/LexendExtraLight-bold.fntdata"/><Relationship Id="rId27" Type="http://schemas.openxmlformats.org/officeDocument/2006/relationships/font" Target="fonts/LexendExtraLight-regular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41a6c8d7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41a6c8d7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420ffd7115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3420ffd7115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420ffd7115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420ffd7115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41a6c8d76b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41a6c8d76b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420ffd7115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3420ffd7115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3420ffd711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3420ffd711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420ffd711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420ffd711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420ffd711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420ffd711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420ffd7115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420ffd711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422d4c682f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422d4c682f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420ffd711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3420ffd711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41a6c8d76b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341a6c8d76b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420ffd711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420ffd711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" name="Google Shape;99;p2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0" name="Google Shape;100;p2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" name="Google Shape;101;p2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2" name="Google Shape;102;p2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" name="Google Shape;103;p2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07" name="Google Shape;107;p2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2" name="Google Shape;112;p2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14" name="Google Shape;114;p2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5" name="Google Shape;115;p2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2" name="Google Shape;122;p28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3" name="Google Shape;123;p28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4" name="Google Shape;124;p28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28" name="Google Shape;128;p2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31" name="Google Shape;131;p2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2" name="Google Shape;132;p2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" name="Google Shape;133;p2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4" name="Google Shape;134;p2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5" name="Google Shape;135;p2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3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3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3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5" name="Google Shape;14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3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3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3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4" name="Google Shape;154;p3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3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6" name="Google Shape;15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9" name="Google Shape;159;p3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3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3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3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3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duct Roadmap" type="title">
  <p:cSld name="TITLE">
    <p:bg>
      <p:bgPr>
        <a:solidFill>
          <a:schemeClr val="accent3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8" name="Google Shape;178;p35"/>
          <p:cNvSpPr txBox="1"/>
          <p:nvPr>
            <p:ph type="title"/>
          </p:nvPr>
        </p:nvSpPr>
        <p:spPr>
          <a:xfrm>
            <a:off x="303700" y="355500"/>
            <a:ext cx="8421600" cy="11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9" name="Google Shape;179;p35"/>
          <p:cNvSpPr txBox="1"/>
          <p:nvPr>
            <p:ph idx="1" type="subTitle"/>
          </p:nvPr>
        </p:nvSpPr>
        <p:spPr>
          <a:xfrm>
            <a:off x="333400" y="2378453"/>
            <a:ext cx="33591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0" name="Google Shape;180;p35"/>
          <p:cNvSpPr txBox="1"/>
          <p:nvPr>
            <p:ph idx="2" type="body"/>
          </p:nvPr>
        </p:nvSpPr>
        <p:spPr>
          <a:xfrm>
            <a:off x="341375" y="4655800"/>
            <a:ext cx="2088300" cy="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81" name="Google Shape;181;p35"/>
          <p:cNvSpPr txBox="1"/>
          <p:nvPr>
            <p:ph idx="3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  <a:noFill/>
        </p:spPr>
        <p:txBody>
          <a:bodyPr anchorCtr="0" anchor="ctr" bIns="91425" lIns="0" spcFirstLastPara="1" rIns="0" wrap="square" tIns="0">
            <a:noAutofit/>
          </a:bodyPr>
          <a:lstStyle>
            <a:lvl1pPr lvl="0" rtl="0" algn="ctr">
              <a:buNone/>
              <a:defRPr>
                <a:solidFill>
                  <a:schemeClr val="accent3"/>
                </a:solidFill>
              </a:defRPr>
            </a:lvl1pPr>
            <a:lvl2pPr lvl="1" rtl="0" algn="ctr">
              <a:buNone/>
              <a:defRPr>
                <a:solidFill>
                  <a:schemeClr val="accent3"/>
                </a:solidFill>
              </a:defRPr>
            </a:lvl2pPr>
            <a:lvl3pPr lvl="2" rtl="0" algn="ctr">
              <a:buNone/>
              <a:defRPr>
                <a:solidFill>
                  <a:schemeClr val="accent3"/>
                </a:solidFill>
              </a:defRPr>
            </a:lvl3pPr>
            <a:lvl4pPr lvl="3" rtl="0" algn="ctr">
              <a:buNone/>
              <a:defRPr>
                <a:solidFill>
                  <a:schemeClr val="accent3"/>
                </a:solidFill>
              </a:defRPr>
            </a:lvl4pPr>
            <a:lvl5pPr lvl="4" rtl="0" algn="ctr">
              <a:buNone/>
              <a:defRPr>
                <a:solidFill>
                  <a:schemeClr val="accent3"/>
                </a:solidFill>
              </a:defRPr>
            </a:lvl5pPr>
            <a:lvl6pPr lvl="5" rtl="0" algn="ctr">
              <a:buNone/>
              <a:defRPr>
                <a:solidFill>
                  <a:schemeClr val="accent3"/>
                </a:solidFill>
              </a:defRPr>
            </a:lvl6pPr>
            <a:lvl7pPr lvl="6" rtl="0" algn="ctr">
              <a:buNone/>
              <a:defRPr>
                <a:solidFill>
                  <a:schemeClr val="accent3"/>
                </a:solidFill>
              </a:defRPr>
            </a:lvl7pPr>
            <a:lvl8pPr lvl="7" rtl="0" algn="ctr">
              <a:buNone/>
              <a:defRPr>
                <a:solidFill>
                  <a:schemeClr val="accent3"/>
                </a:solidFill>
              </a:defRPr>
            </a:lvl8pPr>
            <a:lvl9pPr lvl="8" rtl="0" algn="ctr">
              <a:buNone/>
              <a:defRPr>
                <a:solidFill>
                  <a:schemeClr val="accent3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35"/>
          <p:cNvSpPr txBox="1"/>
          <p:nvPr>
            <p:ph idx="4" type="body"/>
          </p:nvPr>
        </p:nvSpPr>
        <p:spPr>
          <a:xfrm>
            <a:off x="2652248" y="4655800"/>
            <a:ext cx="1940700" cy="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cxnSp>
        <p:nvCxnSpPr>
          <p:cNvPr id="183" name="Google Shape;183;p35"/>
          <p:cNvCxnSpPr/>
          <p:nvPr/>
        </p:nvCxnSpPr>
        <p:spPr>
          <a:xfrm>
            <a:off x="-3150" y="4448151"/>
            <a:ext cx="5232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84" name="Google Shape;184;p35"/>
          <p:cNvSpPr/>
          <p:nvPr>
            <p:ph idx="5" type="pic"/>
          </p:nvPr>
        </p:nvSpPr>
        <p:spPr>
          <a:xfrm>
            <a:off x="5229150" y="2509975"/>
            <a:ext cx="3914400" cy="263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837">
          <p15:clr>
            <a:srgbClr val="E46962"/>
          </p15:clr>
        </p15:guide>
        <p15:guide id="2" orient="horz" pos="1369">
          <p15:clr>
            <a:srgbClr val="E46962"/>
          </p15:clr>
        </p15:guide>
        <p15:guide id="3" orient="horz" pos="1581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/ Content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/>
          <p:nvPr>
            <p:ph type="title"/>
          </p:nvPr>
        </p:nvSpPr>
        <p:spPr>
          <a:xfrm>
            <a:off x="674916" y="289225"/>
            <a:ext cx="6598800" cy="10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87" name="Google Shape;187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6">
    <p:bg>
      <p:bgPr>
        <a:solidFill>
          <a:schemeClr val="lt2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7"/>
          <p:cNvSpPr txBox="1"/>
          <p:nvPr>
            <p:ph type="title"/>
          </p:nvPr>
        </p:nvSpPr>
        <p:spPr>
          <a:xfrm>
            <a:off x="104400" y="3069000"/>
            <a:ext cx="7865400" cy="207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Font typeface="Lexend"/>
              <a:buNone/>
              <a:defRPr sz="8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" name="Google Shape;190;p37"/>
          <p:cNvSpPr/>
          <p:nvPr>
            <p:ph idx="2" type="pic"/>
          </p:nvPr>
        </p:nvSpPr>
        <p:spPr>
          <a:xfrm>
            <a:off x="248250" y="256400"/>
            <a:ext cx="8647500" cy="2463000"/>
          </a:xfrm>
          <a:prstGeom prst="rect">
            <a:avLst/>
          </a:prstGeom>
          <a:noFill/>
          <a:ln>
            <a:noFill/>
          </a:ln>
        </p:spPr>
      </p:sp>
      <p:sp>
        <p:nvSpPr>
          <p:cNvPr id="191" name="Google Shape;191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15">
          <p15:clr>
            <a:srgbClr val="E46962"/>
          </p15:clr>
        </p15:guide>
        <p15:guide id="2" orient="horz" pos="3077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5_1">
    <p:bg>
      <p:bgPr>
        <a:solidFill>
          <a:schemeClr val="accent4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8"/>
          <p:cNvSpPr txBox="1"/>
          <p:nvPr>
            <p:ph type="title"/>
          </p:nvPr>
        </p:nvSpPr>
        <p:spPr>
          <a:xfrm>
            <a:off x="104400" y="150125"/>
            <a:ext cx="7883400" cy="20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Lexend"/>
              <a:buNone/>
              <a:defRPr sz="8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" name="Google Shape;194;p38"/>
          <p:cNvSpPr/>
          <p:nvPr>
            <p:ph idx="2" type="pic"/>
          </p:nvPr>
        </p:nvSpPr>
        <p:spPr>
          <a:xfrm>
            <a:off x="248250" y="2425338"/>
            <a:ext cx="8647500" cy="24630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+ Phone mockup">
  <p:cSld name="CUSTOM_26_1">
    <p:bg>
      <p:bgPr>
        <a:solidFill>
          <a:schemeClr val="accent4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9"/>
          <p:cNvSpPr/>
          <p:nvPr/>
        </p:nvSpPr>
        <p:spPr>
          <a:xfrm rot="-5400000">
            <a:off x="5014800" y="1016575"/>
            <a:ext cx="5145600" cy="3112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9"/>
          <p:cNvSpPr/>
          <p:nvPr>
            <p:ph idx="2" type="pic"/>
          </p:nvPr>
        </p:nvSpPr>
        <p:spPr>
          <a:xfrm>
            <a:off x="6819050" y="857921"/>
            <a:ext cx="1598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199" name="Google Shape;199;p39"/>
          <p:cNvSpPr txBox="1"/>
          <p:nvPr>
            <p:ph idx="1" type="body"/>
          </p:nvPr>
        </p:nvSpPr>
        <p:spPr>
          <a:xfrm>
            <a:off x="687900" y="292725"/>
            <a:ext cx="42150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00" name="Google Shape;200;p39"/>
          <p:cNvSpPr txBox="1"/>
          <p:nvPr>
            <p:ph type="title"/>
          </p:nvPr>
        </p:nvSpPr>
        <p:spPr>
          <a:xfrm>
            <a:off x="661575" y="424275"/>
            <a:ext cx="42414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1" name="Google Shape;201;p39"/>
          <p:cNvSpPr txBox="1"/>
          <p:nvPr>
            <p:ph idx="3" type="body"/>
          </p:nvPr>
        </p:nvSpPr>
        <p:spPr>
          <a:xfrm>
            <a:off x="661575" y="2514875"/>
            <a:ext cx="4300200" cy="21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202" name="Google Shape;202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+ Phone mockup 1">
  <p:cSld name="CUSTOM_28">
    <p:bg>
      <p:bgPr>
        <a:solidFill>
          <a:schemeClr val="accent3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0"/>
          <p:cNvSpPr/>
          <p:nvPr/>
        </p:nvSpPr>
        <p:spPr>
          <a:xfrm rot="-5400000">
            <a:off x="5014800" y="1016575"/>
            <a:ext cx="5145600" cy="3112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40"/>
          <p:cNvSpPr txBox="1"/>
          <p:nvPr>
            <p:ph idx="1" type="body"/>
          </p:nvPr>
        </p:nvSpPr>
        <p:spPr>
          <a:xfrm>
            <a:off x="661575" y="2514875"/>
            <a:ext cx="4300200" cy="21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206" name="Google Shape;206;p40"/>
          <p:cNvSpPr txBox="1"/>
          <p:nvPr>
            <p:ph idx="2" type="body"/>
          </p:nvPr>
        </p:nvSpPr>
        <p:spPr>
          <a:xfrm>
            <a:off x="687900" y="292725"/>
            <a:ext cx="42150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07" name="Google Shape;207;p40"/>
          <p:cNvSpPr txBox="1"/>
          <p:nvPr>
            <p:ph type="title"/>
          </p:nvPr>
        </p:nvSpPr>
        <p:spPr>
          <a:xfrm>
            <a:off x="661575" y="424275"/>
            <a:ext cx="42414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40"/>
          <p:cNvSpPr/>
          <p:nvPr>
            <p:ph idx="3" type="pic"/>
          </p:nvPr>
        </p:nvSpPr>
        <p:spPr>
          <a:xfrm>
            <a:off x="6819050" y="857921"/>
            <a:ext cx="1598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209" name="Google Shape;209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+ Phone and Ipad mockup">
  <p:cSld name="CUSTOM_27">
    <p:bg>
      <p:bgPr>
        <a:solidFill>
          <a:schemeClr val="accent4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1"/>
          <p:cNvSpPr/>
          <p:nvPr>
            <p:ph idx="2" type="pic"/>
          </p:nvPr>
        </p:nvSpPr>
        <p:spPr>
          <a:xfrm>
            <a:off x="869088" y="1528242"/>
            <a:ext cx="1536600" cy="32625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212" name="Google Shape;212;p41"/>
          <p:cNvSpPr/>
          <p:nvPr>
            <p:ph idx="3" type="pic"/>
          </p:nvPr>
        </p:nvSpPr>
        <p:spPr>
          <a:xfrm>
            <a:off x="3913204" y="1528242"/>
            <a:ext cx="4587000" cy="3262500"/>
          </a:xfrm>
          <a:prstGeom prst="roundRect">
            <a:avLst>
              <a:gd fmla="val 4639" name="adj"/>
            </a:avLst>
          </a:prstGeom>
          <a:noFill/>
          <a:ln>
            <a:noFill/>
          </a:ln>
        </p:spPr>
      </p:sp>
      <p:sp>
        <p:nvSpPr>
          <p:cNvPr id="213" name="Google Shape;213;p41"/>
          <p:cNvSpPr txBox="1"/>
          <p:nvPr>
            <p:ph idx="1" type="body"/>
          </p:nvPr>
        </p:nvSpPr>
        <p:spPr>
          <a:xfrm>
            <a:off x="4574425" y="271875"/>
            <a:ext cx="3908700" cy="6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14" name="Google Shape;214;p41"/>
          <p:cNvSpPr txBox="1"/>
          <p:nvPr>
            <p:ph idx="4" type="body"/>
          </p:nvPr>
        </p:nvSpPr>
        <p:spPr>
          <a:xfrm>
            <a:off x="687900" y="292725"/>
            <a:ext cx="34125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15" name="Google Shape;215;p41"/>
          <p:cNvSpPr txBox="1"/>
          <p:nvPr>
            <p:ph type="title"/>
          </p:nvPr>
        </p:nvSpPr>
        <p:spPr>
          <a:xfrm>
            <a:off x="661575" y="424275"/>
            <a:ext cx="34389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" name="Google Shape;216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 1">
  <p:cSld name="CUSTOM_1_1">
    <p:bg>
      <p:bgPr>
        <a:solidFill>
          <a:schemeClr val="accent3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/>
          <p:nvPr>
            <p:ph idx="1" type="body"/>
          </p:nvPr>
        </p:nvSpPr>
        <p:spPr>
          <a:xfrm>
            <a:off x="887306" y="2097422"/>
            <a:ext cx="2922000" cy="215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19" name="Google Shape;219;p42"/>
          <p:cNvSpPr txBox="1"/>
          <p:nvPr>
            <p:ph idx="2" type="subTitle"/>
          </p:nvPr>
        </p:nvSpPr>
        <p:spPr>
          <a:xfrm>
            <a:off x="904390" y="1077175"/>
            <a:ext cx="29283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" name="Google Shape;220;p42"/>
          <p:cNvSpPr txBox="1"/>
          <p:nvPr>
            <p:ph idx="3" type="body"/>
          </p:nvPr>
        </p:nvSpPr>
        <p:spPr>
          <a:xfrm>
            <a:off x="904890" y="901275"/>
            <a:ext cx="2927700" cy="1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21" name="Google Shape;221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/ Company Overview">
  <p:cSld name="CUSTOM_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3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24" name="Google Shape;224;p43"/>
          <p:cNvSpPr txBox="1"/>
          <p:nvPr>
            <p:ph type="title"/>
          </p:nvPr>
        </p:nvSpPr>
        <p:spPr>
          <a:xfrm>
            <a:off x="661574" y="424278"/>
            <a:ext cx="51513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43"/>
          <p:cNvSpPr/>
          <p:nvPr>
            <p:ph idx="2" type="pic"/>
          </p:nvPr>
        </p:nvSpPr>
        <p:spPr>
          <a:xfrm>
            <a:off x="1566125" y="1676025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43"/>
          <p:cNvSpPr/>
          <p:nvPr>
            <p:ph idx="3" type="pic"/>
          </p:nvPr>
        </p:nvSpPr>
        <p:spPr>
          <a:xfrm>
            <a:off x="3395300" y="809450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227" name="Google Shape;227;p43"/>
          <p:cNvSpPr/>
          <p:nvPr>
            <p:ph idx="4" type="pic"/>
          </p:nvPr>
        </p:nvSpPr>
        <p:spPr>
          <a:xfrm>
            <a:off x="5225075" y="1667413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43"/>
          <p:cNvSpPr/>
          <p:nvPr>
            <p:ph idx="5" type="pic"/>
          </p:nvPr>
        </p:nvSpPr>
        <p:spPr>
          <a:xfrm>
            <a:off x="7053150" y="794238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43"/>
          <p:cNvSpPr/>
          <p:nvPr>
            <p:ph idx="6" type="pic"/>
          </p:nvPr>
        </p:nvSpPr>
        <p:spPr>
          <a:xfrm>
            <a:off x="2610832" y="3971450"/>
            <a:ext cx="314700" cy="3147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43"/>
          <p:cNvSpPr/>
          <p:nvPr>
            <p:ph idx="7" type="pic"/>
          </p:nvPr>
        </p:nvSpPr>
        <p:spPr>
          <a:xfrm>
            <a:off x="4435557" y="3089450"/>
            <a:ext cx="314700" cy="3147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43"/>
          <p:cNvSpPr/>
          <p:nvPr>
            <p:ph idx="8" type="pic"/>
          </p:nvPr>
        </p:nvSpPr>
        <p:spPr>
          <a:xfrm>
            <a:off x="6267632" y="3957713"/>
            <a:ext cx="314700" cy="3147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43"/>
          <p:cNvSpPr/>
          <p:nvPr>
            <p:ph idx="9" type="pic"/>
          </p:nvPr>
        </p:nvSpPr>
        <p:spPr>
          <a:xfrm>
            <a:off x="8095257" y="3103050"/>
            <a:ext cx="314700" cy="3147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+ 1 Image">
  <p:cSld name="CUSTOM_3">
    <p:bg>
      <p:bgPr>
        <a:solidFill>
          <a:schemeClr val="lt2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4"/>
          <p:cNvSpPr txBox="1"/>
          <p:nvPr>
            <p:ph idx="1" type="body"/>
          </p:nvPr>
        </p:nvSpPr>
        <p:spPr>
          <a:xfrm>
            <a:off x="687900" y="292725"/>
            <a:ext cx="42150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36" name="Google Shape;236;p44"/>
          <p:cNvSpPr txBox="1"/>
          <p:nvPr>
            <p:ph type="title"/>
          </p:nvPr>
        </p:nvSpPr>
        <p:spPr>
          <a:xfrm>
            <a:off x="661575" y="424275"/>
            <a:ext cx="42414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7" name="Google Shape;237;p44"/>
          <p:cNvSpPr/>
          <p:nvPr>
            <p:ph idx="2" type="pic"/>
          </p:nvPr>
        </p:nvSpPr>
        <p:spPr>
          <a:xfrm>
            <a:off x="5543049" y="659425"/>
            <a:ext cx="2883000" cy="3846600"/>
          </a:xfrm>
          <a:prstGeom prst="rect">
            <a:avLst/>
          </a:prstGeom>
          <a:noFill/>
          <a:ln>
            <a:noFill/>
          </a:ln>
        </p:spPr>
      </p:sp>
      <p:sp>
        <p:nvSpPr>
          <p:cNvPr id="238" name="Google Shape;238;p44"/>
          <p:cNvSpPr txBox="1"/>
          <p:nvPr>
            <p:ph idx="3" type="body"/>
          </p:nvPr>
        </p:nvSpPr>
        <p:spPr>
          <a:xfrm>
            <a:off x="709950" y="2234700"/>
            <a:ext cx="3732600" cy="17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239" name="Google Shape;239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als">
  <p:cSld name="CUSTOM_4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42" name="Google Shape;242;p45"/>
          <p:cNvSpPr txBox="1"/>
          <p:nvPr>
            <p:ph type="title"/>
          </p:nvPr>
        </p:nvSpPr>
        <p:spPr>
          <a:xfrm>
            <a:off x="661575" y="424275"/>
            <a:ext cx="26622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45"/>
          <p:cNvSpPr txBox="1"/>
          <p:nvPr>
            <p:ph idx="2" type="body"/>
          </p:nvPr>
        </p:nvSpPr>
        <p:spPr>
          <a:xfrm>
            <a:off x="4102775" y="3593450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44" name="Google Shape;244;p45"/>
          <p:cNvSpPr txBox="1"/>
          <p:nvPr>
            <p:ph idx="3" type="body"/>
          </p:nvPr>
        </p:nvSpPr>
        <p:spPr>
          <a:xfrm>
            <a:off x="4102775" y="2858576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45" name="Google Shape;245;p45"/>
          <p:cNvSpPr txBox="1"/>
          <p:nvPr>
            <p:ph idx="4" type="body"/>
          </p:nvPr>
        </p:nvSpPr>
        <p:spPr>
          <a:xfrm>
            <a:off x="4102775" y="2135618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46" name="Google Shape;246;p45"/>
          <p:cNvSpPr txBox="1"/>
          <p:nvPr>
            <p:ph idx="5" type="body"/>
          </p:nvPr>
        </p:nvSpPr>
        <p:spPr>
          <a:xfrm>
            <a:off x="4102775" y="1406300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47" name="Google Shape;247;p45"/>
          <p:cNvSpPr/>
          <p:nvPr>
            <p:ph idx="6" type="pic"/>
          </p:nvPr>
        </p:nvSpPr>
        <p:spPr>
          <a:xfrm>
            <a:off x="3444503" y="1501476"/>
            <a:ext cx="378600" cy="37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8" name="Google Shape;248;p45"/>
          <p:cNvSpPr/>
          <p:nvPr>
            <p:ph idx="7" type="pic"/>
          </p:nvPr>
        </p:nvSpPr>
        <p:spPr>
          <a:xfrm>
            <a:off x="3444503" y="2225251"/>
            <a:ext cx="378600" cy="37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9" name="Google Shape;249;p45"/>
          <p:cNvSpPr/>
          <p:nvPr>
            <p:ph idx="8" type="pic"/>
          </p:nvPr>
        </p:nvSpPr>
        <p:spPr>
          <a:xfrm>
            <a:off x="3444503" y="2946251"/>
            <a:ext cx="378600" cy="37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0" name="Google Shape;250;p45"/>
          <p:cNvSpPr/>
          <p:nvPr>
            <p:ph idx="9" type="pic"/>
          </p:nvPr>
        </p:nvSpPr>
        <p:spPr>
          <a:xfrm>
            <a:off x="3444503" y="3667251"/>
            <a:ext cx="378600" cy="37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1" name="Google Shape;251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antt Chart">
  <p:cSld name="CUSTOM_6">
    <p:bg>
      <p:bgPr>
        <a:solidFill>
          <a:schemeClr val="lt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6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54" name="Google Shape;254;p46"/>
          <p:cNvSpPr txBox="1"/>
          <p:nvPr>
            <p:ph idx="2" type="subTitle"/>
          </p:nvPr>
        </p:nvSpPr>
        <p:spPr>
          <a:xfrm>
            <a:off x="689050" y="531800"/>
            <a:ext cx="16071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5" name="Google Shape;255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CUSTOM_7">
    <p:bg>
      <p:bgPr>
        <a:solidFill>
          <a:schemeClr val="accent4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7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58" name="Google Shape;258;p47"/>
          <p:cNvSpPr txBox="1"/>
          <p:nvPr>
            <p:ph idx="2" type="subTitle"/>
          </p:nvPr>
        </p:nvSpPr>
        <p:spPr>
          <a:xfrm>
            <a:off x="689050" y="531808"/>
            <a:ext cx="32331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9" name="Google Shape;259;p47"/>
          <p:cNvSpPr/>
          <p:nvPr>
            <p:ph idx="3" type="pic"/>
          </p:nvPr>
        </p:nvSpPr>
        <p:spPr>
          <a:xfrm>
            <a:off x="863700" y="1479225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47"/>
          <p:cNvSpPr txBox="1"/>
          <p:nvPr>
            <p:ph idx="4" type="body"/>
          </p:nvPr>
        </p:nvSpPr>
        <p:spPr>
          <a:xfrm>
            <a:off x="1774150" y="1561925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61" name="Google Shape;261;p47"/>
          <p:cNvSpPr txBox="1"/>
          <p:nvPr>
            <p:ph idx="5" type="subTitle"/>
          </p:nvPr>
        </p:nvSpPr>
        <p:spPr>
          <a:xfrm>
            <a:off x="1774950" y="1364175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2" name="Google Shape;262;p47"/>
          <p:cNvSpPr/>
          <p:nvPr>
            <p:ph idx="6" type="pic"/>
          </p:nvPr>
        </p:nvSpPr>
        <p:spPr>
          <a:xfrm>
            <a:off x="5120475" y="1479225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263" name="Google Shape;263;p47"/>
          <p:cNvSpPr txBox="1"/>
          <p:nvPr>
            <p:ph idx="7" type="body"/>
          </p:nvPr>
        </p:nvSpPr>
        <p:spPr>
          <a:xfrm>
            <a:off x="6030925" y="1561925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64" name="Google Shape;264;p47"/>
          <p:cNvSpPr txBox="1"/>
          <p:nvPr>
            <p:ph idx="8" type="subTitle"/>
          </p:nvPr>
        </p:nvSpPr>
        <p:spPr>
          <a:xfrm>
            <a:off x="6031725" y="1364175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47"/>
          <p:cNvSpPr/>
          <p:nvPr>
            <p:ph idx="9" type="pic"/>
          </p:nvPr>
        </p:nvSpPr>
        <p:spPr>
          <a:xfrm>
            <a:off x="863700" y="3308611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266" name="Google Shape;266;p47"/>
          <p:cNvSpPr txBox="1"/>
          <p:nvPr>
            <p:ph idx="13" type="body"/>
          </p:nvPr>
        </p:nvSpPr>
        <p:spPr>
          <a:xfrm>
            <a:off x="1774150" y="3391311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67" name="Google Shape;267;p47"/>
          <p:cNvSpPr txBox="1"/>
          <p:nvPr>
            <p:ph idx="14" type="subTitle"/>
          </p:nvPr>
        </p:nvSpPr>
        <p:spPr>
          <a:xfrm>
            <a:off x="1774950" y="3193561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47"/>
          <p:cNvSpPr/>
          <p:nvPr>
            <p:ph idx="15" type="pic"/>
          </p:nvPr>
        </p:nvSpPr>
        <p:spPr>
          <a:xfrm>
            <a:off x="5120475" y="3308611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269" name="Google Shape;269;p47"/>
          <p:cNvSpPr txBox="1"/>
          <p:nvPr>
            <p:ph idx="16" type="body"/>
          </p:nvPr>
        </p:nvSpPr>
        <p:spPr>
          <a:xfrm>
            <a:off x="6030925" y="3391311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70" name="Google Shape;270;p47"/>
          <p:cNvSpPr txBox="1"/>
          <p:nvPr>
            <p:ph idx="17" type="subTitle"/>
          </p:nvPr>
        </p:nvSpPr>
        <p:spPr>
          <a:xfrm>
            <a:off x="6031725" y="3193561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1" name="Google Shape;271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V1">
  <p:cSld name="CUSTOM_8">
    <p:bg>
      <p:bgPr>
        <a:solidFill>
          <a:schemeClr val="accent3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 txBox="1"/>
          <p:nvPr>
            <p:ph type="title"/>
          </p:nvPr>
        </p:nvSpPr>
        <p:spPr>
          <a:xfrm>
            <a:off x="640336" y="3853289"/>
            <a:ext cx="53397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48"/>
          <p:cNvSpPr/>
          <p:nvPr>
            <p:ph idx="2" type="pic"/>
          </p:nvPr>
        </p:nvSpPr>
        <p:spPr>
          <a:xfrm>
            <a:off x="1224650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8"/>
          <p:cNvSpPr/>
          <p:nvPr>
            <p:ph idx="3" type="pic"/>
          </p:nvPr>
        </p:nvSpPr>
        <p:spPr>
          <a:xfrm>
            <a:off x="3105050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276" name="Google Shape;276;p48"/>
          <p:cNvSpPr/>
          <p:nvPr>
            <p:ph idx="4" type="pic"/>
          </p:nvPr>
        </p:nvSpPr>
        <p:spPr>
          <a:xfrm>
            <a:off x="4998488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277" name="Google Shape;277;p48"/>
          <p:cNvSpPr/>
          <p:nvPr>
            <p:ph idx="5" type="pic"/>
          </p:nvPr>
        </p:nvSpPr>
        <p:spPr>
          <a:xfrm>
            <a:off x="6891938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278" name="Google Shape;278;p48"/>
          <p:cNvSpPr txBox="1"/>
          <p:nvPr>
            <p:ph idx="1" type="body"/>
          </p:nvPr>
        </p:nvSpPr>
        <p:spPr>
          <a:xfrm>
            <a:off x="700775" y="4573925"/>
            <a:ext cx="53064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79" name="Google Shape;279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V2">
  <p:cSld name="CUSTOM_9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9"/>
          <p:cNvSpPr txBox="1"/>
          <p:nvPr>
            <p:ph type="title"/>
          </p:nvPr>
        </p:nvSpPr>
        <p:spPr>
          <a:xfrm>
            <a:off x="640336" y="3853289"/>
            <a:ext cx="53397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49"/>
          <p:cNvSpPr txBox="1"/>
          <p:nvPr>
            <p:ph idx="1" type="body"/>
          </p:nvPr>
        </p:nvSpPr>
        <p:spPr>
          <a:xfrm>
            <a:off x="700775" y="4573925"/>
            <a:ext cx="53064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83" name="Google Shape;283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rterly Calendar">
  <p:cSld name="CUSTOM_10">
    <p:bg>
      <p:bgPr>
        <a:solidFill>
          <a:schemeClr val="lt1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/>
          <p:nvPr/>
        </p:nvSpPr>
        <p:spPr>
          <a:xfrm>
            <a:off x="4700100" y="0"/>
            <a:ext cx="4443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50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87" name="Google Shape;287;p50"/>
          <p:cNvSpPr txBox="1"/>
          <p:nvPr>
            <p:ph idx="2" type="subTitle"/>
          </p:nvPr>
        </p:nvSpPr>
        <p:spPr>
          <a:xfrm>
            <a:off x="689050" y="531800"/>
            <a:ext cx="15072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8" name="Google Shape;288;p50"/>
          <p:cNvSpPr/>
          <p:nvPr>
            <p:ph idx="3" type="pic"/>
          </p:nvPr>
        </p:nvSpPr>
        <p:spPr>
          <a:xfrm>
            <a:off x="5299922" y="644675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289" name="Google Shape;289;p50"/>
          <p:cNvSpPr/>
          <p:nvPr>
            <p:ph idx="4" type="pic"/>
          </p:nvPr>
        </p:nvSpPr>
        <p:spPr>
          <a:xfrm>
            <a:off x="5299922" y="1678237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290" name="Google Shape;290;p50"/>
          <p:cNvSpPr txBox="1"/>
          <p:nvPr>
            <p:ph idx="5" type="body"/>
          </p:nvPr>
        </p:nvSpPr>
        <p:spPr>
          <a:xfrm>
            <a:off x="5529550" y="557100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91" name="Google Shape;291;p50"/>
          <p:cNvSpPr txBox="1"/>
          <p:nvPr>
            <p:ph idx="6" type="body"/>
          </p:nvPr>
        </p:nvSpPr>
        <p:spPr>
          <a:xfrm>
            <a:off x="5529554" y="678452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92" name="Google Shape;292;p50"/>
          <p:cNvSpPr txBox="1"/>
          <p:nvPr>
            <p:ph idx="7" type="body"/>
          </p:nvPr>
        </p:nvSpPr>
        <p:spPr>
          <a:xfrm>
            <a:off x="5529550" y="1636031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93" name="Google Shape;293;p50"/>
          <p:cNvSpPr txBox="1"/>
          <p:nvPr>
            <p:ph idx="8" type="body"/>
          </p:nvPr>
        </p:nvSpPr>
        <p:spPr>
          <a:xfrm>
            <a:off x="5529554" y="1757384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94" name="Google Shape;294;p50"/>
          <p:cNvSpPr/>
          <p:nvPr>
            <p:ph idx="9" type="pic"/>
          </p:nvPr>
        </p:nvSpPr>
        <p:spPr>
          <a:xfrm>
            <a:off x="5299922" y="2765266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295" name="Google Shape;295;p50"/>
          <p:cNvSpPr txBox="1"/>
          <p:nvPr>
            <p:ph idx="13" type="body"/>
          </p:nvPr>
        </p:nvSpPr>
        <p:spPr>
          <a:xfrm>
            <a:off x="5529550" y="2723054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96" name="Google Shape;296;p50"/>
          <p:cNvSpPr txBox="1"/>
          <p:nvPr>
            <p:ph idx="14" type="body"/>
          </p:nvPr>
        </p:nvSpPr>
        <p:spPr>
          <a:xfrm>
            <a:off x="5529554" y="2844406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297" name="Google Shape;297;p50"/>
          <p:cNvSpPr/>
          <p:nvPr>
            <p:ph idx="15" type="pic"/>
          </p:nvPr>
        </p:nvSpPr>
        <p:spPr>
          <a:xfrm>
            <a:off x="5299922" y="3852616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298" name="Google Shape;298;p50"/>
          <p:cNvSpPr txBox="1"/>
          <p:nvPr>
            <p:ph idx="16" type="body"/>
          </p:nvPr>
        </p:nvSpPr>
        <p:spPr>
          <a:xfrm>
            <a:off x="5529550" y="3810398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299" name="Google Shape;299;p50"/>
          <p:cNvSpPr txBox="1"/>
          <p:nvPr>
            <p:ph idx="17" type="body"/>
          </p:nvPr>
        </p:nvSpPr>
        <p:spPr>
          <a:xfrm>
            <a:off x="5529554" y="3931751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00" name="Google Shape;300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ds">
  <p:cSld name="CUSTOM_11">
    <p:bg>
      <p:bgPr>
        <a:solidFill>
          <a:schemeClr val="accent3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1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03" name="Google Shape;303;p51"/>
          <p:cNvSpPr txBox="1"/>
          <p:nvPr>
            <p:ph type="title"/>
          </p:nvPr>
        </p:nvSpPr>
        <p:spPr>
          <a:xfrm>
            <a:off x="661574" y="424278"/>
            <a:ext cx="51513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51"/>
          <p:cNvSpPr txBox="1"/>
          <p:nvPr>
            <p:ph idx="2" type="body"/>
          </p:nvPr>
        </p:nvSpPr>
        <p:spPr>
          <a:xfrm>
            <a:off x="687900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05" name="Google Shape;305;p51"/>
          <p:cNvSpPr txBox="1"/>
          <p:nvPr>
            <p:ph idx="3" type="body"/>
          </p:nvPr>
        </p:nvSpPr>
        <p:spPr>
          <a:xfrm>
            <a:off x="2262132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06" name="Google Shape;306;p51"/>
          <p:cNvSpPr txBox="1"/>
          <p:nvPr>
            <p:ph idx="4" type="body"/>
          </p:nvPr>
        </p:nvSpPr>
        <p:spPr>
          <a:xfrm>
            <a:off x="3827041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07" name="Google Shape;307;p51"/>
          <p:cNvSpPr txBox="1"/>
          <p:nvPr>
            <p:ph idx="5" type="body"/>
          </p:nvPr>
        </p:nvSpPr>
        <p:spPr>
          <a:xfrm>
            <a:off x="5397375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08" name="Google Shape;308;p51"/>
          <p:cNvSpPr txBox="1"/>
          <p:nvPr>
            <p:ph idx="6" type="body"/>
          </p:nvPr>
        </p:nvSpPr>
        <p:spPr>
          <a:xfrm>
            <a:off x="6956568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09" name="Google Shape;309;p51"/>
          <p:cNvSpPr/>
          <p:nvPr>
            <p:ph idx="7" type="pic"/>
          </p:nvPr>
        </p:nvSpPr>
        <p:spPr>
          <a:xfrm>
            <a:off x="727950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10" name="Google Shape;310;p51"/>
          <p:cNvSpPr/>
          <p:nvPr>
            <p:ph idx="8" type="pic"/>
          </p:nvPr>
        </p:nvSpPr>
        <p:spPr>
          <a:xfrm>
            <a:off x="727950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11" name="Google Shape;311;p51"/>
          <p:cNvSpPr/>
          <p:nvPr>
            <p:ph idx="9" type="pic"/>
          </p:nvPr>
        </p:nvSpPr>
        <p:spPr>
          <a:xfrm>
            <a:off x="727950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51"/>
          <p:cNvSpPr/>
          <p:nvPr>
            <p:ph idx="13" type="pic"/>
          </p:nvPr>
        </p:nvSpPr>
        <p:spPr>
          <a:xfrm>
            <a:off x="727950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51"/>
          <p:cNvSpPr/>
          <p:nvPr>
            <p:ph idx="14" type="pic"/>
          </p:nvPr>
        </p:nvSpPr>
        <p:spPr>
          <a:xfrm>
            <a:off x="2296475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14" name="Google Shape;314;p51"/>
          <p:cNvSpPr/>
          <p:nvPr>
            <p:ph idx="15" type="pic"/>
          </p:nvPr>
        </p:nvSpPr>
        <p:spPr>
          <a:xfrm>
            <a:off x="3865000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15" name="Google Shape;315;p51"/>
          <p:cNvSpPr/>
          <p:nvPr>
            <p:ph idx="16" type="pic"/>
          </p:nvPr>
        </p:nvSpPr>
        <p:spPr>
          <a:xfrm>
            <a:off x="5433525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51"/>
          <p:cNvSpPr/>
          <p:nvPr>
            <p:ph idx="17" type="pic"/>
          </p:nvPr>
        </p:nvSpPr>
        <p:spPr>
          <a:xfrm>
            <a:off x="7002050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51"/>
          <p:cNvSpPr/>
          <p:nvPr>
            <p:ph idx="18" type="pic"/>
          </p:nvPr>
        </p:nvSpPr>
        <p:spPr>
          <a:xfrm>
            <a:off x="2296475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18" name="Google Shape;318;p51"/>
          <p:cNvSpPr/>
          <p:nvPr>
            <p:ph idx="19" type="pic"/>
          </p:nvPr>
        </p:nvSpPr>
        <p:spPr>
          <a:xfrm>
            <a:off x="2296475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19" name="Google Shape;319;p51"/>
          <p:cNvSpPr/>
          <p:nvPr>
            <p:ph idx="20" type="pic"/>
          </p:nvPr>
        </p:nvSpPr>
        <p:spPr>
          <a:xfrm>
            <a:off x="2296475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20" name="Google Shape;320;p51"/>
          <p:cNvSpPr/>
          <p:nvPr>
            <p:ph idx="21" type="pic"/>
          </p:nvPr>
        </p:nvSpPr>
        <p:spPr>
          <a:xfrm>
            <a:off x="3865000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21" name="Google Shape;321;p51"/>
          <p:cNvSpPr/>
          <p:nvPr>
            <p:ph idx="22" type="pic"/>
          </p:nvPr>
        </p:nvSpPr>
        <p:spPr>
          <a:xfrm>
            <a:off x="3865000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51"/>
          <p:cNvSpPr/>
          <p:nvPr>
            <p:ph idx="23" type="pic"/>
          </p:nvPr>
        </p:nvSpPr>
        <p:spPr>
          <a:xfrm>
            <a:off x="3865000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51"/>
          <p:cNvSpPr/>
          <p:nvPr>
            <p:ph idx="24" type="pic"/>
          </p:nvPr>
        </p:nvSpPr>
        <p:spPr>
          <a:xfrm>
            <a:off x="5433525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51"/>
          <p:cNvSpPr/>
          <p:nvPr>
            <p:ph idx="25" type="pic"/>
          </p:nvPr>
        </p:nvSpPr>
        <p:spPr>
          <a:xfrm>
            <a:off x="5433525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51"/>
          <p:cNvSpPr/>
          <p:nvPr>
            <p:ph idx="26" type="pic"/>
          </p:nvPr>
        </p:nvSpPr>
        <p:spPr>
          <a:xfrm>
            <a:off x="5433525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51"/>
          <p:cNvSpPr/>
          <p:nvPr>
            <p:ph idx="27" type="pic"/>
          </p:nvPr>
        </p:nvSpPr>
        <p:spPr>
          <a:xfrm>
            <a:off x="7002050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51"/>
          <p:cNvSpPr/>
          <p:nvPr>
            <p:ph idx="28" type="pic"/>
          </p:nvPr>
        </p:nvSpPr>
        <p:spPr>
          <a:xfrm>
            <a:off x="7002050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51"/>
          <p:cNvSpPr/>
          <p:nvPr>
            <p:ph idx="29" type="pic"/>
          </p:nvPr>
        </p:nvSpPr>
        <p:spPr>
          <a:xfrm>
            <a:off x="7002050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Load Time Optimization">
  <p:cSld name="CUSTOM_13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2"/>
          <p:cNvSpPr/>
          <p:nvPr>
            <p:ph idx="2" type="pic"/>
          </p:nvPr>
        </p:nvSpPr>
        <p:spPr>
          <a:xfrm>
            <a:off x="791050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332" name="Google Shape;332;p52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33" name="Google Shape;333;p52"/>
          <p:cNvSpPr txBox="1"/>
          <p:nvPr>
            <p:ph type="title"/>
          </p:nvPr>
        </p:nvSpPr>
        <p:spPr>
          <a:xfrm>
            <a:off x="661576" y="424275"/>
            <a:ext cx="78909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52"/>
          <p:cNvSpPr txBox="1"/>
          <p:nvPr>
            <p:ph idx="3" type="body"/>
          </p:nvPr>
        </p:nvSpPr>
        <p:spPr>
          <a:xfrm>
            <a:off x="1890825" y="3120325"/>
            <a:ext cx="11862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●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○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■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●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○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■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●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○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■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35" name="Google Shape;335;p52"/>
          <p:cNvSpPr txBox="1"/>
          <p:nvPr>
            <p:ph idx="4" type="body"/>
          </p:nvPr>
        </p:nvSpPr>
        <p:spPr>
          <a:xfrm>
            <a:off x="1890825" y="3446750"/>
            <a:ext cx="1186200" cy="8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●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○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■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●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○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■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●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○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■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36" name="Google Shape;336;p52"/>
          <p:cNvSpPr/>
          <p:nvPr>
            <p:ph idx="5" type="pic"/>
          </p:nvPr>
        </p:nvSpPr>
        <p:spPr>
          <a:xfrm>
            <a:off x="18908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337" name="Google Shape;337;p52"/>
          <p:cNvSpPr txBox="1"/>
          <p:nvPr>
            <p:ph idx="6" type="subTitle"/>
          </p:nvPr>
        </p:nvSpPr>
        <p:spPr>
          <a:xfrm>
            <a:off x="5908675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38" name="Google Shape;338;p52"/>
          <p:cNvSpPr txBox="1"/>
          <p:nvPr>
            <p:ph idx="7" type="body"/>
          </p:nvPr>
        </p:nvSpPr>
        <p:spPr>
          <a:xfrm>
            <a:off x="5901025" y="2091050"/>
            <a:ext cx="27621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39" name="Google Shape;339;p52"/>
          <p:cNvSpPr txBox="1"/>
          <p:nvPr>
            <p:ph idx="8" type="body"/>
          </p:nvPr>
        </p:nvSpPr>
        <p:spPr>
          <a:xfrm>
            <a:off x="5908675" y="3140275"/>
            <a:ext cx="27123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40" name="Google Shape;340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Collaboration">
  <p:cSld name="CUSTOM_13_1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3"/>
          <p:cNvSpPr/>
          <p:nvPr>
            <p:ph idx="2" type="pic"/>
          </p:nvPr>
        </p:nvSpPr>
        <p:spPr>
          <a:xfrm>
            <a:off x="2876100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343" name="Google Shape;343;p53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44" name="Google Shape;344;p53"/>
          <p:cNvSpPr txBox="1"/>
          <p:nvPr>
            <p:ph type="title"/>
          </p:nvPr>
        </p:nvSpPr>
        <p:spPr>
          <a:xfrm>
            <a:off x="661575" y="424275"/>
            <a:ext cx="77406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53"/>
          <p:cNvSpPr/>
          <p:nvPr>
            <p:ph idx="3" type="pic"/>
          </p:nvPr>
        </p:nvSpPr>
        <p:spPr>
          <a:xfrm>
            <a:off x="18908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346" name="Google Shape;346;p53"/>
          <p:cNvSpPr txBox="1"/>
          <p:nvPr>
            <p:ph idx="4" type="subTitle"/>
          </p:nvPr>
        </p:nvSpPr>
        <p:spPr>
          <a:xfrm>
            <a:off x="5908675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47" name="Google Shape;347;p53"/>
          <p:cNvSpPr txBox="1"/>
          <p:nvPr>
            <p:ph idx="5" type="body"/>
          </p:nvPr>
        </p:nvSpPr>
        <p:spPr>
          <a:xfrm>
            <a:off x="5901025" y="2091050"/>
            <a:ext cx="24588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48" name="Google Shape;348;p53"/>
          <p:cNvSpPr txBox="1"/>
          <p:nvPr>
            <p:ph idx="6" type="body"/>
          </p:nvPr>
        </p:nvSpPr>
        <p:spPr>
          <a:xfrm>
            <a:off x="5908675" y="3140275"/>
            <a:ext cx="24507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49" name="Google Shape;349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HitGub Integration">
  <p:cSld name="CUSTOM_13_1_1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4"/>
          <p:cNvSpPr/>
          <p:nvPr>
            <p:ph idx="2" type="pic"/>
          </p:nvPr>
        </p:nvSpPr>
        <p:spPr>
          <a:xfrm>
            <a:off x="4960075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54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53" name="Google Shape;353;p54"/>
          <p:cNvSpPr/>
          <p:nvPr>
            <p:ph idx="3" type="pic"/>
          </p:nvPr>
        </p:nvSpPr>
        <p:spPr>
          <a:xfrm>
            <a:off x="60683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54"/>
          <p:cNvSpPr txBox="1"/>
          <p:nvPr>
            <p:ph idx="4" type="subTitle"/>
          </p:nvPr>
        </p:nvSpPr>
        <p:spPr>
          <a:xfrm>
            <a:off x="684150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55" name="Google Shape;355;p54"/>
          <p:cNvSpPr txBox="1"/>
          <p:nvPr>
            <p:ph idx="5" type="body"/>
          </p:nvPr>
        </p:nvSpPr>
        <p:spPr>
          <a:xfrm>
            <a:off x="676500" y="2091050"/>
            <a:ext cx="27426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56" name="Google Shape;356;p54"/>
          <p:cNvSpPr txBox="1"/>
          <p:nvPr>
            <p:ph idx="6" type="body"/>
          </p:nvPr>
        </p:nvSpPr>
        <p:spPr>
          <a:xfrm>
            <a:off x="684150" y="3140275"/>
            <a:ext cx="24507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57" name="Google Shape;357;p54"/>
          <p:cNvSpPr txBox="1"/>
          <p:nvPr>
            <p:ph type="title"/>
          </p:nvPr>
        </p:nvSpPr>
        <p:spPr>
          <a:xfrm>
            <a:off x="661575" y="424275"/>
            <a:ext cx="77406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Event Tracking">
  <p:cSld name="CUSTOM_13_1_1_1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5"/>
          <p:cNvSpPr/>
          <p:nvPr>
            <p:ph idx="2" type="pic"/>
          </p:nvPr>
        </p:nvSpPr>
        <p:spPr>
          <a:xfrm>
            <a:off x="7053750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55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62" name="Google Shape;362;p55"/>
          <p:cNvSpPr txBox="1"/>
          <p:nvPr>
            <p:ph type="title"/>
          </p:nvPr>
        </p:nvSpPr>
        <p:spPr>
          <a:xfrm>
            <a:off x="661576" y="424275"/>
            <a:ext cx="78558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5"/>
          <p:cNvSpPr/>
          <p:nvPr>
            <p:ph idx="3" type="pic"/>
          </p:nvPr>
        </p:nvSpPr>
        <p:spPr>
          <a:xfrm>
            <a:off x="60683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364" name="Google Shape;364;p55"/>
          <p:cNvSpPr txBox="1"/>
          <p:nvPr>
            <p:ph idx="4" type="subTitle"/>
          </p:nvPr>
        </p:nvSpPr>
        <p:spPr>
          <a:xfrm>
            <a:off x="684150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65" name="Google Shape;365;p55"/>
          <p:cNvSpPr txBox="1"/>
          <p:nvPr>
            <p:ph idx="5" type="body"/>
          </p:nvPr>
        </p:nvSpPr>
        <p:spPr>
          <a:xfrm>
            <a:off x="676500" y="2091050"/>
            <a:ext cx="26775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66" name="Google Shape;366;p55"/>
          <p:cNvSpPr txBox="1"/>
          <p:nvPr>
            <p:ph idx="6" type="body"/>
          </p:nvPr>
        </p:nvSpPr>
        <p:spPr>
          <a:xfrm>
            <a:off x="684150" y="3140275"/>
            <a:ext cx="24507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67" name="Google Shape;367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ppendix - Risks">
  <p:cSld name="CUSTOM_14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6"/>
          <p:cNvSpPr/>
          <p:nvPr>
            <p:ph idx="2" type="pic"/>
          </p:nvPr>
        </p:nvSpPr>
        <p:spPr>
          <a:xfrm>
            <a:off x="5215175" y="0"/>
            <a:ext cx="3928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56"/>
          <p:cNvSpPr txBox="1"/>
          <p:nvPr>
            <p:ph idx="1" type="body"/>
          </p:nvPr>
        </p:nvSpPr>
        <p:spPr>
          <a:xfrm>
            <a:off x="687900" y="292725"/>
            <a:ext cx="37554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idx="3" type="subTitle"/>
          </p:nvPr>
        </p:nvSpPr>
        <p:spPr>
          <a:xfrm>
            <a:off x="689235" y="531804"/>
            <a:ext cx="37542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2" name="Google Shape;372;p56"/>
          <p:cNvSpPr txBox="1"/>
          <p:nvPr>
            <p:ph idx="4" type="body"/>
          </p:nvPr>
        </p:nvSpPr>
        <p:spPr>
          <a:xfrm>
            <a:off x="688425" y="941550"/>
            <a:ext cx="3755400" cy="16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73" name="Google Shape;373;p56"/>
          <p:cNvSpPr txBox="1"/>
          <p:nvPr>
            <p:ph idx="5" type="body"/>
          </p:nvPr>
        </p:nvSpPr>
        <p:spPr>
          <a:xfrm>
            <a:off x="1129400" y="2768850"/>
            <a:ext cx="3314400" cy="16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74" name="Google Shape;374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6">
    <p:bg>
      <p:bgPr>
        <a:solidFill>
          <a:schemeClr val="accent3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7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377" name="Google Shape;377;p57"/>
          <p:cNvSpPr txBox="1"/>
          <p:nvPr>
            <p:ph type="title"/>
          </p:nvPr>
        </p:nvSpPr>
        <p:spPr>
          <a:xfrm>
            <a:off x="646035" y="424278"/>
            <a:ext cx="51513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57"/>
          <p:cNvSpPr txBox="1"/>
          <p:nvPr>
            <p:ph idx="2" type="body"/>
          </p:nvPr>
        </p:nvSpPr>
        <p:spPr>
          <a:xfrm>
            <a:off x="688425" y="1433475"/>
            <a:ext cx="2867400" cy="1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79" name="Google Shape;379;p57"/>
          <p:cNvSpPr txBox="1"/>
          <p:nvPr>
            <p:ph idx="3" type="body"/>
          </p:nvPr>
        </p:nvSpPr>
        <p:spPr>
          <a:xfrm>
            <a:off x="4724950" y="3620575"/>
            <a:ext cx="38850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80" name="Google Shape;380;p57"/>
          <p:cNvSpPr txBox="1"/>
          <p:nvPr>
            <p:ph idx="4" type="body"/>
          </p:nvPr>
        </p:nvSpPr>
        <p:spPr>
          <a:xfrm>
            <a:off x="4724950" y="2596937"/>
            <a:ext cx="38850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81" name="Google Shape;381;p57"/>
          <p:cNvSpPr txBox="1"/>
          <p:nvPr>
            <p:ph idx="5" type="body"/>
          </p:nvPr>
        </p:nvSpPr>
        <p:spPr>
          <a:xfrm>
            <a:off x="4724950" y="1567600"/>
            <a:ext cx="38850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382" name="Google Shape;382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">
  <p:cSld name="CUSTOM_17">
    <p:bg>
      <p:bgPr>
        <a:solidFill>
          <a:schemeClr val="accent3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8"/>
          <p:cNvSpPr txBox="1"/>
          <p:nvPr>
            <p:ph type="title"/>
          </p:nvPr>
        </p:nvSpPr>
        <p:spPr>
          <a:xfrm>
            <a:off x="667650" y="230375"/>
            <a:ext cx="7692300" cy="25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5" name="Google Shape;385;p58"/>
          <p:cNvSpPr txBox="1"/>
          <p:nvPr>
            <p:ph idx="2" type="title"/>
          </p:nvPr>
        </p:nvSpPr>
        <p:spPr>
          <a:xfrm>
            <a:off x="667650" y="3872300"/>
            <a:ext cx="7692300" cy="9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6" name="Google Shape;386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18">
    <p:bg>
      <p:bgPr>
        <a:solidFill>
          <a:schemeClr val="accent3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9"/>
          <p:cNvSpPr/>
          <p:nvPr>
            <p:ph idx="2" type="pic"/>
          </p:nvPr>
        </p:nvSpPr>
        <p:spPr>
          <a:xfrm>
            <a:off x="4700175" y="0"/>
            <a:ext cx="4443900" cy="29910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59"/>
          <p:cNvSpPr txBox="1"/>
          <p:nvPr>
            <p:ph type="title"/>
          </p:nvPr>
        </p:nvSpPr>
        <p:spPr>
          <a:xfrm>
            <a:off x="407350" y="3366041"/>
            <a:ext cx="8270100" cy="14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cxnSp>
        <p:nvCxnSpPr>
          <p:cNvPr id="390" name="Google Shape;390;p59"/>
          <p:cNvCxnSpPr/>
          <p:nvPr/>
        </p:nvCxnSpPr>
        <p:spPr>
          <a:xfrm>
            <a:off x="-3150" y="677850"/>
            <a:ext cx="5232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391" name="Google Shape;391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9">
    <p:bg>
      <p:bgPr>
        <a:solidFill>
          <a:schemeClr val="accent3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0"/>
          <p:cNvSpPr/>
          <p:nvPr>
            <p:ph idx="2" type="pic"/>
          </p:nvPr>
        </p:nvSpPr>
        <p:spPr>
          <a:xfrm>
            <a:off x="8710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394" name="Google Shape;394;p60"/>
          <p:cNvSpPr/>
          <p:nvPr>
            <p:ph idx="3" type="pic"/>
          </p:nvPr>
        </p:nvSpPr>
        <p:spPr>
          <a:xfrm>
            <a:off x="36286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395" name="Google Shape;395;p60"/>
          <p:cNvSpPr/>
          <p:nvPr>
            <p:ph idx="4" type="pic"/>
          </p:nvPr>
        </p:nvSpPr>
        <p:spPr>
          <a:xfrm>
            <a:off x="63862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396" name="Google Shape;396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2">
  <p:cSld name="CUSTOM_19_2">
    <p:bg>
      <p:bgPr>
        <a:solidFill>
          <a:schemeClr val="lt2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1"/>
          <p:cNvSpPr/>
          <p:nvPr>
            <p:ph idx="2" type="pic"/>
          </p:nvPr>
        </p:nvSpPr>
        <p:spPr>
          <a:xfrm>
            <a:off x="8710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399" name="Google Shape;399;p61"/>
          <p:cNvSpPr/>
          <p:nvPr>
            <p:ph idx="3" type="pic"/>
          </p:nvPr>
        </p:nvSpPr>
        <p:spPr>
          <a:xfrm>
            <a:off x="36286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400" name="Google Shape;400;p61"/>
          <p:cNvSpPr/>
          <p:nvPr>
            <p:ph idx="4" type="pic"/>
          </p:nvPr>
        </p:nvSpPr>
        <p:spPr>
          <a:xfrm>
            <a:off x="63862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401" name="Google Shape;401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">
  <p:cSld name="CUSTOM_19_1">
    <p:bg>
      <p:bgPr>
        <a:solidFill>
          <a:schemeClr val="accent4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2"/>
          <p:cNvSpPr/>
          <p:nvPr/>
        </p:nvSpPr>
        <p:spPr>
          <a:xfrm rot="-5400000">
            <a:off x="3536425" y="-458475"/>
            <a:ext cx="5185800" cy="6064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62"/>
          <p:cNvSpPr/>
          <p:nvPr/>
        </p:nvSpPr>
        <p:spPr>
          <a:xfrm rot="-5400000">
            <a:off x="-1042850" y="1013775"/>
            <a:ext cx="5178300" cy="3112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62"/>
          <p:cNvSpPr/>
          <p:nvPr>
            <p:ph idx="2" type="pic"/>
          </p:nvPr>
        </p:nvSpPr>
        <p:spPr>
          <a:xfrm>
            <a:off x="777750" y="938695"/>
            <a:ext cx="1598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406" name="Google Shape;406;p62"/>
          <p:cNvSpPr/>
          <p:nvPr>
            <p:ph idx="3" type="pic"/>
          </p:nvPr>
        </p:nvSpPr>
        <p:spPr>
          <a:xfrm>
            <a:off x="4115400" y="921995"/>
            <a:ext cx="4127700" cy="23334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20">
    <p:bg>
      <p:bgPr>
        <a:solidFill>
          <a:schemeClr val="lt2"/>
        </a:solid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3"/>
          <p:cNvSpPr/>
          <p:nvPr>
            <p:ph idx="2" type="pic"/>
          </p:nvPr>
        </p:nvSpPr>
        <p:spPr>
          <a:xfrm>
            <a:off x="936975" y="869000"/>
            <a:ext cx="1607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410" name="Google Shape;410;p63"/>
          <p:cNvSpPr/>
          <p:nvPr>
            <p:ph idx="3" type="pic"/>
          </p:nvPr>
        </p:nvSpPr>
        <p:spPr>
          <a:xfrm>
            <a:off x="3514600" y="869000"/>
            <a:ext cx="4798800" cy="3413100"/>
          </a:xfrm>
          <a:prstGeom prst="roundRect">
            <a:avLst>
              <a:gd fmla="val 4639" name="adj"/>
            </a:avLst>
          </a:prstGeom>
          <a:noFill/>
          <a:ln>
            <a:noFill/>
          </a:ln>
        </p:spPr>
      </p:sp>
      <p:sp>
        <p:nvSpPr>
          <p:cNvPr id="411" name="Google Shape;411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21">
    <p:bg>
      <p:bgPr>
        <a:solidFill>
          <a:schemeClr val="lt1"/>
        </a:soli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4"/>
          <p:cNvSpPr/>
          <p:nvPr>
            <p:ph idx="2" type="pic"/>
          </p:nvPr>
        </p:nvSpPr>
        <p:spPr>
          <a:xfrm>
            <a:off x="2068775" y="933200"/>
            <a:ext cx="4994100" cy="31257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Phone mockup">
  <p:cSld name="CUSTOM_22_1">
    <p:bg>
      <p:bgPr>
        <a:solidFill>
          <a:schemeClr val="accent3"/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5"/>
          <p:cNvSpPr/>
          <p:nvPr>
            <p:ph idx="2" type="pic"/>
          </p:nvPr>
        </p:nvSpPr>
        <p:spPr>
          <a:xfrm>
            <a:off x="6682707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417" name="Google Shape;417;p65"/>
          <p:cNvSpPr/>
          <p:nvPr>
            <p:ph idx="3" type="pic"/>
          </p:nvPr>
        </p:nvSpPr>
        <p:spPr>
          <a:xfrm>
            <a:off x="4143672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418" name="Google Shape;418;p65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19" name="Google Shape;419;p65"/>
          <p:cNvSpPr txBox="1"/>
          <p:nvPr>
            <p:ph idx="4" type="body"/>
          </p:nvPr>
        </p:nvSpPr>
        <p:spPr>
          <a:xfrm>
            <a:off x="689250" y="3870075"/>
            <a:ext cx="19680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●"/>
              <a:defRPr sz="8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○"/>
              <a:defRPr sz="8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■"/>
              <a:defRPr sz="8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●"/>
              <a:defRPr sz="8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○"/>
              <a:defRPr sz="8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■"/>
              <a:defRPr sz="8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●"/>
              <a:defRPr sz="8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○"/>
              <a:defRPr sz="8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■"/>
              <a:defRPr sz="8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420" name="Google Shape;420;p65"/>
          <p:cNvSpPr txBox="1"/>
          <p:nvPr>
            <p:ph idx="5" type="subTitle"/>
          </p:nvPr>
        </p:nvSpPr>
        <p:spPr>
          <a:xfrm>
            <a:off x="689050" y="531800"/>
            <a:ext cx="16071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21" name="Google Shape;421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Devices mockup">
  <p:cSld name="CUSTOM_24_1">
    <p:bg>
      <p:bgPr>
        <a:solidFill>
          <a:schemeClr val="lt1"/>
        </a:solidFill>
      </p:bgPr>
    </p:bg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6"/>
          <p:cNvSpPr txBox="1"/>
          <p:nvPr>
            <p:ph idx="1" type="body"/>
          </p:nvPr>
        </p:nvSpPr>
        <p:spPr>
          <a:xfrm>
            <a:off x="687900" y="292725"/>
            <a:ext cx="14715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424" name="Google Shape;424;p66"/>
          <p:cNvSpPr txBox="1"/>
          <p:nvPr>
            <p:ph idx="2" type="body"/>
          </p:nvPr>
        </p:nvSpPr>
        <p:spPr>
          <a:xfrm>
            <a:off x="5484300" y="292725"/>
            <a:ext cx="29970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●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○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■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●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○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■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●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○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■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425" name="Google Shape;425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slideLayout" Target="../slideLayouts/slideLayout64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54" Type="http://schemas.openxmlformats.org/officeDocument/2006/relationships/theme" Target="../theme/theme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0" spcFirstLastPara="1" rIns="0" wrap="square" tIns="0">
            <a:noAutofit/>
          </a:bodyPr>
          <a:lstStyle>
            <a:lvl1pPr lvl="0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rtl="0" algn="ctr">
              <a:buNone/>
              <a:defRPr sz="1100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163200" y="76200"/>
            <a:ext cx="8457900" cy="9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exend Light"/>
              <a:buNone/>
              <a:defRPr sz="4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136825" y="2540475"/>
            <a:ext cx="4209300" cy="21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"/>
              <a:buChar char="●"/>
              <a:defRPr sz="17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○"/>
              <a:defRPr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●"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Char char="○"/>
              <a:defRPr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exend"/>
              <a:buChar char="■"/>
              <a:defRPr sz="11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Char char="●"/>
              <a:defRPr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exend"/>
              <a:buChar char="○"/>
              <a:defRPr sz="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 sz="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  <p:sldLayoutId id="2147483711" r:id="rId5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29">
          <p15:clr>
            <a:srgbClr val="E46962"/>
          </p15:clr>
        </p15:guide>
        <p15:guide id="2" pos="494">
          <p15:clr>
            <a:srgbClr val="E46962"/>
          </p15:clr>
        </p15:guide>
        <p15:guide id="3" pos="823">
          <p15:clr>
            <a:srgbClr val="E46962"/>
          </p15:clr>
        </p15:guide>
        <p15:guide id="4" pos="988">
          <p15:clr>
            <a:srgbClr val="E46962"/>
          </p15:clr>
        </p15:guide>
        <p15:guide id="5" pos="1317">
          <p15:clr>
            <a:srgbClr val="E46962"/>
          </p15:clr>
        </p15:guide>
        <p15:guide id="6" pos="1482">
          <p15:clr>
            <a:srgbClr val="E46962"/>
          </p15:clr>
        </p15:guide>
        <p15:guide id="7" pos="1811">
          <p15:clr>
            <a:srgbClr val="E46962"/>
          </p15:clr>
        </p15:guide>
        <p15:guide id="8" pos="1976">
          <p15:clr>
            <a:srgbClr val="E46962"/>
          </p15:clr>
        </p15:guide>
        <p15:guide id="9" pos="2305">
          <p15:clr>
            <a:srgbClr val="E46962"/>
          </p15:clr>
        </p15:guide>
        <p15:guide id="10" pos="2470">
          <p15:clr>
            <a:srgbClr val="E46962"/>
          </p15:clr>
        </p15:guide>
        <p15:guide id="11" pos="2799">
          <p15:clr>
            <a:srgbClr val="E46962"/>
          </p15:clr>
        </p15:guide>
        <p15:guide id="12" pos="5431">
          <p15:clr>
            <a:srgbClr val="E46962"/>
          </p15:clr>
        </p15:guide>
        <p15:guide id="13" pos="5266">
          <p15:clr>
            <a:srgbClr val="E46962"/>
          </p15:clr>
        </p15:guide>
        <p15:guide id="14" pos="4937">
          <p15:clr>
            <a:srgbClr val="E46962"/>
          </p15:clr>
        </p15:guide>
        <p15:guide id="15" pos="4772">
          <p15:clr>
            <a:srgbClr val="E46962"/>
          </p15:clr>
        </p15:guide>
        <p15:guide id="16" pos="4443">
          <p15:clr>
            <a:srgbClr val="E46962"/>
          </p15:clr>
        </p15:guide>
        <p15:guide id="17" pos="4278">
          <p15:clr>
            <a:srgbClr val="E46962"/>
          </p15:clr>
        </p15:guide>
        <p15:guide id="18" pos="3949">
          <p15:clr>
            <a:srgbClr val="E46962"/>
          </p15:clr>
        </p15:guide>
        <p15:guide id="19" pos="3784">
          <p15:clr>
            <a:srgbClr val="E46962"/>
          </p15:clr>
        </p15:guide>
        <p15:guide id="20" pos="3455">
          <p15:clr>
            <a:srgbClr val="E46962"/>
          </p15:clr>
        </p15:guide>
        <p15:guide id="21" pos="3290">
          <p15:clr>
            <a:srgbClr val="E46962"/>
          </p15:clr>
        </p15:guide>
        <p15:guide id="22" pos="296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l26@hood.edu" TargetMode="External"/><Relationship Id="rId4" Type="http://schemas.openxmlformats.org/officeDocument/2006/relationships/hyperlink" Target="mailto:dtn1@hood.edu" TargetMode="External"/><Relationship Id="rId5" Type="http://schemas.openxmlformats.org/officeDocument/2006/relationships/hyperlink" Target="mailto:sss13@hood.edu" TargetMode="External"/><Relationship Id="rId6" Type="http://schemas.openxmlformats.org/officeDocument/2006/relationships/hyperlink" Target="mailto:ja16@hood.edu" TargetMode="External"/><Relationship Id="rId7" Type="http://schemas.openxmlformats.org/officeDocument/2006/relationships/hyperlink" Target="https://github.com/sarahsetiawan/Hood-Hockey/tree/main/MidtermPresentation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8.png"/><Relationship Id="rId7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3.png"/><Relationship Id="rId7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7"/>
          <p:cNvSpPr txBox="1"/>
          <p:nvPr>
            <p:ph type="title"/>
          </p:nvPr>
        </p:nvSpPr>
        <p:spPr>
          <a:xfrm>
            <a:off x="233100" y="379375"/>
            <a:ext cx="8421600" cy="21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Hood Hockey Analysis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431" name="Google Shape;431;p67"/>
          <p:cNvSpPr txBox="1"/>
          <p:nvPr>
            <p:ph idx="2" type="body"/>
          </p:nvPr>
        </p:nvSpPr>
        <p:spPr>
          <a:xfrm>
            <a:off x="341375" y="4655800"/>
            <a:ext cx="2088300" cy="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CS473 Midterm Project Report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67"/>
          <p:cNvSpPr txBox="1"/>
          <p:nvPr>
            <p:ph idx="4" type="body"/>
          </p:nvPr>
        </p:nvSpPr>
        <p:spPr>
          <a:xfrm>
            <a:off x="2652248" y="4655800"/>
            <a:ext cx="1940700" cy="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MARCH 20 </a:t>
            </a:r>
            <a:r>
              <a:rPr lang="en"/>
              <a:t>2025</a:t>
            </a:r>
            <a:endParaRPr/>
          </a:p>
        </p:txBody>
      </p:sp>
      <p:sp>
        <p:nvSpPr>
          <p:cNvPr id="433" name="Google Shape;433;p67"/>
          <p:cNvSpPr txBox="1"/>
          <p:nvPr>
            <p:ph idx="1" type="subTitle"/>
          </p:nvPr>
        </p:nvSpPr>
        <p:spPr>
          <a:xfrm>
            <a:off x="341375" y="2571750"/>
            <a:ext cx="6815100" cy="16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Sam Lawrence </a:t>
            </a:r>
            <a:r>
              <a:rPr lang="en" sz="1900" u="sng">
                <a:solidFill>
                  <a:srgbClr val="43434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sl26@hood.edu</a:t>
            </a:r>
            <a:r>
              <a:rPr lang="en" sz="2200"/>
              <a:t>, 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Don Ngo </a:t>
            </a:r>
            <a:r>
              <a:rPr lang="en" sz="1900" u="sng">
                <a:solidFill>
                  <a:srgbClr val="434343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dtn1@hood.edu</a:t>
            </a:r>
            <a:r>
              <a:rPr lang="en" sz="2200"/>
              <a:t>, 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Sarah Setiawan </a:t>
            </a:r>
            <a:r>
              <a:rPr lang="en" sz="1900" u="sng">
                <a:solidFill>
                  <a:srgbClr val="434343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sss13@hood.edu</a:t>
            </a:r>
            <a:r>
              <a:rPr lang="en" sz="2200"/>
              <a:t>, 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Jeremias Argueta </a:t>
            </a:r>
            <a:r>
              <a:rPr lang="en" sz="1900" u="sng">
                <a:solidFill>
                  <a:srgbClr val="434343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ja16@hood.edu</a:t>
            </a:r>
            <a:r>
              <a:rPr lang="en" sz="1900">
                <a:solidFill>
                  <a:srgbClr val="434343"/>
                </a:solidFill>
              </a:rPr>
              <a:t> </a:t>
            </a:r>
            <a:endParaRPr sz="1900" u="sng">
              <a:solidFill>
                <a:srgbClr val="434343"/>
              </a:solidFill>
            </a:endParaRPr>
          </a:p>
        </p:txBody>
      </p:sp>
      <p:sp>
        <p:nvSpPr>
          <p:cNvPr id="434" name="Google Shape;434;p67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5394"/>
                </a:solidFill>
              </a:rPr>
              <a:t>‹#›</a:t>
            </a:fld>
            <a:endParaRPr>
              <a:solidFill>
                <a:srgbClr val="0B5394"/>
              </a:solidFill>
            </a:endParaRPr>
          </a:p>
        </p:txBody>
      </p:sp>
      <p:sp>
        <p:nvSpPr>
          <p:cNvPr id="435" name="Google Shape;435;p67"/>
          <p:cNvSpPr txBox="1"/>
          <p:nvPr/>
        </p:nvSpPr>
        <p:spPr>
          <a:xfrm>
            <a:off x="5917800" y="4111600"/>
            <a:ext cx="2703300" cy="5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4A86E8"/>
                </a:solidFill>
                <a:latin typeface="Lexend"/>
                <a:ea typeface="Lexend"/>
                <a:cs typeface="Lexend"/>
                <a:sym typeface="Lexend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HoodHockey GitHub</a:t>
            </a:r>
            <a:endParaRPr sz="1600">
              <a:solidFill>
                <a:srgbClr val="4A86E8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76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5394"/>
                </a:solidFill>
              </a:rPr>
              <a:t>‹#›</a:t>
            </a:fld>
            <a:endParaRPr>
              <a:solidFill>
                <a:srgbClr val="0B5394"/>
              </a:solidFill>
            </a:endParaRPr>
          </a:p>
        </p:txBody>
      </p:sp>
      <p:sp>
        <p:nvSpPr>
          <p:cNvPr id="527" name="Google Shape;527;p76"/>
          <p:cNvSpPr txBox="1"/>
          <p:nvPr>
            <p:ph type="title"/>
          </p:nvPr>
        </p:nvSpPr>
        <p:spPr>
          <a:xfrm>
            <a:off x="303700" y="507900"/>
            <a:ext cx="84216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B5394"/>
                </a:solidFill>
              </a:rPr>
              <a:t>Teamwork</a:t>
            </a:r>
            <a:endParaRPr sz="5000">
              <a:solidFill>
                <a:srgbClr val="0B5394"/>
              </a:solidFill>
            </a:endParaRPr>
          </a:p>
        </p:txBody>
      </p:sp>
      <p:graphicFrame>
        <p:nvGraphicFramePr>
          <p:cNvPr id="528" name="Google Shape;528;p76"/>
          <p:cNvGraphicFramePr/>
          <p:nvPr/>
        </p:nvGraphicFramePr>
        <p:xfrm>
          <a:off x="732675" y="1428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{91063C46-2265-473E-A73A-B22B11C62501}</a:tableStyleId>
              </a:tblPr>
              <a:tblGrid>
                <a:gridCol w="1264225"/>
                <a:gridCol w="3854850"/>
                <a:gridCol w="2559550"/>
              </a:tblGrid>
              <a:tr h="45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Name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Tasks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Hours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Sam 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Backend, front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~80hrs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Don 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 cleaning, Analysis, </a:t>
                      </a:r>
                      <a:r>
                        <a:rPr lang="en"/>
                        <a:t>Visualization</a:t>
                      </a:r>
                      <a:r>
                        <a:rPr lang="en"/>
                        <a:t>, Webapp Development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~40hrs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Sarah 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 cleaning, analyze data, documentation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~30hrs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Jeremias 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 Cleaning, Shot analysis, Best Player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~30hrs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7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5394"/>
                </a:solidFill>
              </a:rPr>
              <a:t>‹#›</a:t>
            </a:fld>
            <a:endParaRPr>
              <a:solidFill>
                <a:srgbClr val="0B5394"/>
              </a:solidFill>
            </a:endParaRPr>
          </a:p>
        </p:txBody>
      </p:sp>
      <p:sp>
        <p:nvSpPr>
          <p:cNvPr id="534" name="Google Shape;534;p77"/>
          <p:cNvSpPr txBox="1"/>
          <p:nvPr>
            <p:ph type="title"/>
          </p:nvPr>
        </p:nvSpPr>
        <p:spPr>
          <a:xfrm>
            <a:off x="303700" y="507900"/>
            <a:ext cx="84216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B5394"/>
                </a:solidFill>
              </a:rPr>
              <a:t>Reflection</a:t>
            </a:r>
            <a:endParaRPr sz="5000">
              <a:solidFill>
                <a:srgbClr val="0B5394"/>
              </a:solidFill>
            </a:endParaRPr>
          </a:p>
        </p:txBody>
      </p:sp>
      <p:sp>
        <p:nvSpPr>
          <p:cNvPr id="535" name="Google Shape;535;p77"/>
          <p:cNvSpPr txBox="1"/>
          <p:nvPr>
            <p:ph idx="1" type="subTitle"/>
          </p:nvPr>
        </p:nvSpPr>
        <p:spPr>
          <a:xfrm>
            <a:off x="411750" y="1506550"/>
            <a:ext cx="4160400" cy="26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Task management 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Watch games 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Tech steck difficulties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Documentation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78"/>
          <p:cNvSpPr txBox="1"/>
          <p:nvPr>
            <p:ph idx="4294967295" type="title"/>
          </p:nvPr>
        </p:nvSpPr>
        <p:spPr>
          <a:xfrm>
            <a:off x="316700" y="452250"/>
            <a:ext cx="78909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B5394"/>
                </a:solidFill>
                <a:latin typeface="Lexend"/>
                <a:ea typeface="Lexend"/>
                <a:cs typeface="Lexend"/>
                <a:sym typeface="Lexend"/>
              </a:rPr>
              <a:t>Next steps</a:t>
            </a:r>
            <a:endParaRPr sz="5000">
              <a:solidFill>
                <a:srgbClr val="0B5394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541" name="Google Shape;541;p78"/>
          <p:cNvGraphicFramePr/>
          <p:nvPr/>
        </p:nvGraphicFramePr>
        <p:xfrm>
          <a:off x="522900" y="1516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{91063C46-2265-473E-A73A-B22B11C62501}</a:tableStyleId>
              </a:tblPr>
              <a:tblGrid>
                <a:gridCol w="2556200"/>
                <a:gridCol w="3189400"/>
                <a:gridCol w="1923000"/>
              </a:tblGrid>
              <a:tr h="454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Task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Process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Expected by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4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User Interface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Bootstrap &amp; CSS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Customizability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May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4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Analysis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Predictive &amp; Current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Late April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4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Visualization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Player metrics &amp; Performance </a:t>
                      </a:r>
                      <a:r>
                        <a:rPr lang="en"/>
                        <a:t>progression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Late April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42" name="Google Shape;542;p78"/>
          <p:cNvSpPr txBox="1"/>
          <p:nvPr>
            <p:ph idx="4294967295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5394"/>
                </a:solidFill>
              </a:rPr>
              <a:t>‹#›</a:t>
            </a:fld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79"/>
          <p:cNvSpPr txBox="1"/>
          <p:nvPr>
            <p:ph idx="4294967295" type="title"/>
          </p:nvPr>
        </p:nvSpPr>
        <p:spPr>
          <a:xfrm>
            <a:off x="498450" y="1438450"/>
            <a:ext cx="78909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0B5394"/>
                </a:solidFill>
                <a:latin typeface="Lexend"/>
                <a:ea typeface="Lexend"/>
                <a:cs typeface="Lexend"/>
                <a:sym typeface="Lexend"/>
              </a:rPr>
              <a:t>DEMO</a:t>
            </a:r>
            <a:endParaRPr sz="6000">
              <a:solidFill>
                <a:srgbClr val="0B5394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48" name="Google Shape;548;p79"/>
          <p:cNvSpPr txBox="1"/>
          <p:nvPr>
            <p:ph idx="4294967295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5394"/>
                </a:solidFill>
              </a:rPr>
              <a:t>‹#›</a:t>
            </a:fld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8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5394"/>
                </a:solidFill>
              </a:rPr>
              <a:t>‹#›</a:t>
            </a:fld>
            <a:endParaRPr>
              <a:solidFill>
                <a:srgbClr val="0B5394"/>
              </a:solidFill>
            </a:endParaRPr>
          </a:p>
        </p:txBody>
      </p:sp>
      <p:sp>
        <p:nvSpPr>
          <p:cNvPr id="441" name="Google Shape;441;p68"/>
          <p:cNvSpPr txBox="1"/>
          <p:nvPr>
            <p:ph type="title"/>
          </p:nvPr>
        </p:nvSpPr>
        <p:spPr>
          <a:xfrm>
            <a:off x="303700" y="507900"/>
            <a:ext cx="84216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B5394"/>
                </a:solidFill>
              </a:rPr>
              <a:t>Description</a:t>
            </a:r>
            <a:endParaRPr sz="5000">
              <a:solidFill>
                <a:srgbClr val="0B5394"/>
              </a:solidFill>
            </a:endParaRPr>
          </a:p>
        </p:txBody>
      </p:sp>
      <p:sp>
        <p:nvSpPr>
          <p:cNvPr id="442" name="Google Shape;442;p68"/>
          <p:cNvSpPr txBox="1"/>
          <p:nvPr>
            <p:ph idx="1" type="subTitle"/>
          </p:nvPr>
        </p:nvSpPr>
        <p:spPr>
          <a:xfrm>
            <a:off x="303700" y="1457700"/>
            <a:ext cx="7987500" cy="26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</a:t>
            </a:r>
            <a:r>
              <a:rPr lang="en" sz="2000"/>
              <a:t>eb application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</a:t>
            </a:r>
            <a:r>
              <a:rPr lang="en" sz="2000"/>
              <a:t>ataset: DRIVE  and Instat 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Visualizations 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Analysis 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Predictive analytics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9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5394"/>
                </a:solidFill>
              </a:rPr>
              <a:t>‹#›</a:t>
            </a:fld>
            <a:endParaRPr>
              <a:solidFill>
                <a:srgbClr val="0B5394"/>
              </a:solidFill>
            </a:endParaRPr>
          </a:p>
        </p:txBody>
      </p:sp>
      <p:sp>
        <p:nvSpPr>
          <p:cNvPr id="448" name="Google Shape;448;p69"/>
          <p:cNvSpPr txBox="1"/>
          <p:nvPr>
            <p:ph type="title"/>
          </p:nvPr>
        </p:nvSpPr>
        <p:spPr>
          <a:xfrm>
            <a:off x="379900" y="507900"/>
            <a:ext cx="51045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B5394"/>
                </a:solidFill>
              </a:rPr>
              <a:t>Objectives</a:t>
            </a:r>
            <a:endParaRPr sz="5000">
              <a:solidFill>
                <a:srgbClr val="0B5394"/>
              </a:solidFill>
            </a:endParaRPr>
          </a:p>
        </p:txBody>
      </p:sp>
      <p:sp>
        <p:nvSpPr>
          <p:cNvPr id="449" name="Google Shape;449;p69"/>
          <p:cNvSpPr txBox="1"/>
          <p:nvPr>
            <p:ph idx="4" type="body"/>
          </p:nvPr>
        </p:nvSpPr>
        <p:spPr>
          <a:xfrm>
            <a:off x="1233475" y="3651075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.</a:t>
            </a:r>
            <a:r>
              <a:rPr lang="en" sz="17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Real-time Data Ingestion &amp; Storage</a:t>
            </a:r>
            <a:endParaRPr sz="17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0" name="Google Shape;450;p69"/>
          <p:cNvSpPr txBox="1"/>
          <p:nvPr>
            <p:ph idx="4294967295" type="body"/>
          </p:nvPr>
        </p:nvSpPr>
        <p:spPr>
          <a:xfrm>
            <a:off x="1233475" y="2916201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Customizable Reporting &amp; Insights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51" name="Google Shape;451;p69"/>
          <p:cNvSpPr txBox="1"/>
          <p:nvPr>
            <p:ph idx="4294967295" type="body"/>
          </p:nvPr>
        </p:nvSpPr>
        <p:spPr>
          <a:xfrm>
            <a:off x="1233475" y="2193243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Intuitive Data Visualization</a:t>
            </a:r>
            <a:endParaRPr/>
          </a:p>
        </p:txBody>
      </p:sp>
      <p:sp>
        <p:nvSpPr>
          <p:cNvPr id="452" name="Google Shape;452;p69"/>
          <p:cNvSpPr txBox="1"/>
          <p:nvPr>
            <p:ph idx="4294967295" type="body"/>
          </p:nvPr>
        </p:nvSpPr>
        <p:spPr>
          <a:xfrm>
            <a:off x="1233475" y="1463925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Performance &amp; Metrics Analysis</a:t>
            </a:r>
            <a:endParaRPr/>
          </a:p>
        </p:txBody>
      </p:sp>
      <p:sp>
        <p:nvSpPr>
          <p:cNvPr id="453" name="Google Shape;453;p69"/>
          <p:cNvSpPr/>
          <p:nvPr/>
        </p:nvSpPr>
        <p:spPr>
          <a:xfrm>
            <a:off x="978563" y="3034446"/>
            <a:ext cx="276900" cy="2769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4" name="Google Shape;454;p69"/>
          <p:cNvSpPr/>
          <p:nvPr/>
        </p:nvSpPr>
        <p:spPr>
          <a:xfrm>
            <a:off x="978550" y="2331596"/>
            <a:ext cx="276900" cy="2769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5" name="Google Shape;455;p69"/>
          <p:cNvSpPr/>
          <p:nvPr/>
        </p:nvSpPr>
        <p:spPr>
          <a:xfrm>
            <a:off x="978563" y="3773371"/>
            <a:ext cx="276900" cy="2769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6" name="Google Shape;456;p69"/>
          <p:cNvSpPr/>
          <p:nvPr/>
        </p:nvSpPr>
        <p:spPr>
          <a:xfrm>
            <a:off x="978550" y="1605646"/>
            <a:ext cx="276900" cy="2769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7" name="Google Shape;457;p69"/>
          <p:cNvSpPr txBox="1"/>
          <p:nvPr>
            <p:ph idx="1" type="subTitle"/>
          </p:nvPr>
        </p:nvSpPr>
        <p:spPr>
          <a:xfrm>
            <a:off x="954896" y="3688621"/>
            <a:ext cx="322200" cy="446400"/>
          </a:xfrm>
          <a:prstGeom prst="rect">
            <a:avLst/>
          </a:prstGeom>
          <a:solidFill>
            <a:srgbClr val="0B5394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4 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458" name="Google Shape;458;p69"/>
          <p:cNvSpPr txBox="1"/>
          <p:nvPr>
            <p:ph idx="1" type="subTitle"/>
          </p:nvPr>
        </p:nvSpPr>
        <p:spPr>
          <a:xfrm>
            <a:off x="954896" y="2949696"/>
            <a:ext cx="322200" cy="446400"/>
          </a:xfrm>
          <a:prstGeom prst="rect">
            <a:avLst/>
          </a:prstGeom>
          <a:solidFill>
            <a:srgbClr val="0B5394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3 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459" name="Google Shape;459;p69"/>
          <p:cNvSpPr txBox="1"/>
          <p:nvPr>
            <p:ph idx="1" type="subTitle"/>
          </p:nvPr>
        </p:nvSpPr>
        <p:spPr>
          <a:xfrm>
            <a:off x="954896" y="2252621"/>
            <a:ext cx="322200" cy="446400"/>
          </a:xfrm>
          <a:prstGeom prst="rect">
            <a:avLst/>
          </a:prstGeom>
          <a:solidFill>
            <a:srgbClr val="0B5394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2 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460" name="Google Shape;460;p69"/>
          <p:cNvSpPr txBox="1"/>
          <p:nvPr>
            <p:ph idx="1" type="subTitle"/>
          </p:nvPr>
        </p:nvSpPr>
        <p:spPr>
          <a:xfrm>
            <a:off x="954896" y="1520896"/>
            <a:ext cx="322200" cy="446400"/>
          </a:xfrm>
          <a:prstGeom prst="rect">
            <a:avLst/>
          </a:prstGeom>
          <a:solidFill>
            <a:srgbClr val="0B5394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1 </a:t>
            </a:r>
            <a:endParaRPr sz="1700">
              <a:solidFill>
                <a:schemeClr val="dk2"/>
              </a:solidFill>
            </a:endParaRPr>
          </a:p>
        </p:txBody>
      </p:sp>
      <p:pic>
        <p:nvPicPr>
          <p:cNvPr descr="Icon with three rectangles." id="461" name="Google Shape;461;p69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203" y="2343851"/>
            <a:ext cx="378600" cy="3786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con with three dots in a circle." id="462" name="Google Shape;462;p69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209" r="199" t="0"/>
          <a:stretch/>
        </p:blipFill>
        <p:spPr>
          <a:xfrm>
            <a:off x="575203" y="1554801"/>
            <a:ext cx="378600" cy="3786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con with subdivided square." id="463" name="Google Shape;463;p69"/>
          <p:cNvPicPr preferRelativeResize="0"/>
          <p:nvPr>
            <p:ph idx="4" type="pic"/>
          </p:nvPr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203" y="3003876"/>
            <a:ext cx="378600" cy="3786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con with several boxes." id="464" name="Google Shape;464;p69"/>
          <p:cNvPicPr preferRelativeResize="0"/>
          <p:nvPr>
            <p:ph idx="5" type="pic"/>
          </p:nvPr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203" y="3724876"/>
            <a:ext cx="378600" cy="3786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File:Hockey Mask (188584) - The Noun Project.svg - Wikimedia Commons" id="465" name="Google Shape;465;p69"/>
          <p:cNvPicPr preferRelativeResize="0"/>
          <p:nvPr/>
        </p:nvPicPr>
        <p:blipFill rotWithShape="1">
          <a:blip r:embed="rId7">
            <a:alphaModFix amt="70000"/>
          </a:blip>
          <a:srcRect b="0" l="0" r="36423" t="0"/>
          <a:stretch/>
        </p:blipFill>
        <p:spPr>
          <a:xfrm>
            <a:off x="5799575" y="-173300"/>
            <a:ext cx="3344425" cy="526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70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5394"/>
                </a:solidFill>
              </a:rPr>
              <a:t>‹#›</a:t>
            </a:fld>
            <a:endParaRPr>
              <a:solidFill>
                <a:srgbClr val="0B5394"/>
              </a:solidFill>
            </a:endParaRPr>
          </a:p>
        </p:txBody>
      </p:sp>
      <p:sp>
        <p:nvSpPr>
          <p:cNvPr id="471" name="Google Shape;471;p70"/>
          <p:cNvSpPr txBox="1"/>
          <p:nvPr>
            <p:ph type="title"/>
          </p:nvPr>
        </p:nvSpPr>
        <p:spPr>
          <a:xfrm>
            <a:off x="303700" y="507900"/>
            <a:ext cx="84216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B5394"/>
                </a:solidFill>
              </a:rPr>
              <a:t>Background</a:t>
            </a:r>
            <a:endParaRPr sz="5000">
              <a:solidFill>
                <a:srgbClr val="0B5394"/>
              </a:solidFill>
            </a:endParaRPr>
          </a:p>
        </p:txBody>
      </p:sp>
      <p:sp>
        <p:nvSpPr>
          <p:cNvPr id="472" name="Google Shape;472;p70"/>
          <p:cNvSpPr txBox="1"/>
          <p:nvPr>
            <p:ph idx="1" type="subTitle"/>
          </p:nvPr>
        </p:nvSpPr>
        <p:spPr>
          <a:xfrm>
            <a:off x="196950" y="1605900"/>
            <a:ext cx="4311300" cy="23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Wearables 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Player metrics: Drive 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Game performance: Instat </a:t>
            </a:r>
            <a:endParaRPr sz="2200"/>
          </a:p>
        </p:txBody>
      </p:sp>
      <p:pic>
        <p:nvPicPr>
          <p:cNvPr id="473" name="Google Shape;47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12" y="1129650"/>
            <a:ext cx="4140974" cy="276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71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5394"/>
                </a:solidFill>
              </a:rPr>
              <a:t>‹#›</a:t>
            </a:fld>
            <a:endParaRPr>
              <a:solidFill>
                <a:srgbClr val="0B5394"/>
              </a:solidFill>
            </a:endParaRPr>
          </a:p>
        </p:txBody>
      </p:sp>
      <p:sp>
        <p:nvSpPr>
          <p:cNvPr id="479" name="Google Shape;479;p71"/>
          <p:cNvSpPr txBox="1"/>
          <p:nvPr>
            <p:ph type="title"/>
          </p:nvPr>
        </p:nvSpPr>
        <p:spPr>
          <a:xfrm>
            <a:off x="303700" y="507900"/>
            <a:ext cx="44559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B5394"/>
                </a:solidFill>
              </a:rPr>
              <a:t>Technical </a:t>
            </a:r>
            <a:endParaRPr sz="5000">
              <a:solidFill>
                <a:srgbClr val="0B5394"/>
              </a:solidFill>
            </a:endParaRPr>
          </a:p>
        </p:txBody>
      </p:sp>
      <p:sp>
        <p:nvSpPr>
          <p:cNvPr id="480" name="Google Shape;480;p71"/>
          <p:cNvSpPr txBox="1"/>
          <p:nvPr>
            <p:ph idx="1" type="subTitle"/>
          </p:nvPr>
        </p:nvSpPr>
        <p:spPr>
          <a:xfrm>
            <a:off x="379900" y="1381500"/>
            <a:ext cx="3905400" cy="28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Upload, Clean, Connect,  Analyze, Visualize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Database: PostgreSQL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Backend: Django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Data Analysis: Python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Frontend: React.js</a:t>
            </a:r>
            <a:endParaRPr sz="1800"/>
          </a:p>
        </p:txBody>
      </p:sp>
      <p:pic>
        <p:nvPicPr>
          <p:cNvPr descr="File:Python-logo.png - Wikimedia Commons" id="481" name="Google Shape;48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3888" y="3657650"/>
            <a:ext cx="753576" cy="8594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Database-postgres.svg - Wikimedia Commons" id="482" name="Google Shape;482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8407" y="590300"/>
            <a:ext cx="1003993" cy="147714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Django logo.svg - Wikipedia" id="483" name="Google Shape;483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39000" y="3041638"/>
            <a:ext cx="1354199" cy="487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React-icon.svg - Wikipedia" id="484" name="Google Shape;484;p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48706" y="3150756"/>
            <a:ext cx="1155401" cy="106995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5" name="Google Shape;485;p71"/>
          <p:cNvCxnSpPr>
            <a:endCxn id="483" idx="0"/>
          </p:cNvCxnSpPr>
          <p:nvPr/>
        </p:nvCxnSpPr>
        <p:spPr>
          <a:xfrm>
            <a:off x="7898400" y="2029138"/>
            <a:ext cx="17700" cy="10125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486" name="Google Shape;486;p71"/>
          <p:cNvCxnSpPr>
            <a:stCxn id="487" idx="2"/>
            <a:endCxn id="484" idx="0"/>
          </p:cNvCxnSpPr>
          <p:nvPr/>
        </p:nvCxnSpPr>
        <p:spPr>
          <a:xfrm>
            <a:off x="5326400" y="2181925"/>
            <a:ext cx="0" cy="9687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triangle"/>
            <a:tailEnd len="med" w="med" type="triangle"/>
          </a:ln>
        </p:spPr>
      </p:cxnSp>
      <p:pic>
        <p:nvPicPr>
          <p:cNvPr id="487" name="Google Shape;487;p7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73350" y="475825"/>
            <a:ext cx="1706100" cy="1706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8" name="Google Shape;488;p71"/>
          <p:cNvCxnSpPr/>
          <p:nvPr/>
        </p:nvCxnSpPr>
        <p:spPr>
          <a:xfrm>
            <a:off x="6027050" y="1328875"/>
            <a:ext cx="1199100" cy="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489" name="Google Shape;489;p71"/>
          <p:cNvCxnSpPr/>
          <p:nvPr/>
        </p:nvCxnSpPr>
        <p:spPr>
          <a:xfrm>
            <a:off x="6179450" y="3767275"/>
            <a:ext cx="1199100" cy="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2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5394"/>
                </a:solidFill>
              </a:rPr>
              <a:t>‹#›</a:t>
            </a:fld>
            <a:endParaRPr>
              <a:solidFill>
                <a:srgbClr val="0B5394"/>
              </a:solidFill>
            </a:endParaRPr>
          </a:p>
        </p:txBody>
      </p:sp>
      <p:sp>
        <p:nvSpPr>
          <p:cNvPr id="495" name="Google Shape;495;p72"/>
          <p:cNvSpPr txBox="1"/>
          <p:nvPr>
            <p:ph type="title"/>
          </p:nvPr>
        </p:nvSpPr>
        <p:spPr>
          <a:xfrm>
            <a:off x="379900" y="507900"/>
            <a:ext cx="80562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0B5394"/>
                </a:solidFill>
              </a:rPr>
              <a:t>Current Status</a:t>
            </a:r>
            <a:endParaRPr sz="5000">
              <a:solidFill>
                <a:srgbClr val="0B5394"/>
              </a:solidFill>
            </a:endParaRPr>
          </a:p>
        </p:txBody>
      </p:sp>
      <p:sp>
        <p:nvSpPr>
          <p:cNvPr id="496" name="Google Shape;496;p72"/>
          <p:cNvSpPr txBox="1"/>
          <p:nvPr>
            <p:ph idx="1" type="subTitle"/>
          </p:nvPr>
        </p:nvSpPr>
        <p:spPr>
          <a:xfrm>
            <a:off x="1117500" y="1457700"/>
            <a:ext cx="50844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Backend and Frontend connection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Upload files 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Visualizations 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Merging data</a:t>
            </a:r>
            <a:endParaRPr sz="2000"/>
          </a:p>
        </p:txBody>
      </p:sp>
      <p:pic>
        <p:nvPicPr>
          <p:cNvPr id="497" name="Google Shape;49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300" y="1457700"/>
            <a:ext cx="478202" cy="478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300" y="2067300"/>
            <a:ext cx="478202" cy="478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300" y="2676900"/>
            <a:ext cx="478202" cy="478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300" y="3286500"/>
            <a:ext cx="478202" cy="478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B5394"/>
                </a:solidFill>
              </a:rPr>
              <a:t>‹#›</a:t>
            </a:fld>
            <a:endParaRPr>
              <a:solidFill>
                <a:srgbClr val="0B5394"/>
              </a:solidFill>
            </a:endParaRPr>
          </a:p>
        </p:txBody>
      </p:sp>
      <p:sp>
        <p:nvSpPr>
          <p:cNvPr id="506" name="Google Shape;506;p73"/>
          <p:cNvSpPr txBox="1"/>
          <p:nvPr>
            <p:ph idx="4294967295" type="title"/>
          </p:nvPr>
        </p:nvSpPr>
        <p:spPr>
          <a:xfrm>
            <a:off x="225000" y="1900050"/>
            <a:ext cx="3434700" cy="7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STATUS</a:t>
            </a:r>
            <a:endParaRPr>
              <a:solidFill>
                <a:srgbClr val="0B5394"/>
              </a:solidFill>
            </a:endParaRPr>
          </a:p>
        </p:txBody>
      </p:sp>
      <p:pic>
        <p:nvPicPr>
          <p:cNvPr id="507" name="Google Shape;507;p73" title="uploadS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5900" y="228600"/>
            <a:ext cx="4989494" cy="444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7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rgbClr val="0B5394"/>
                </a:solidFill>
                <a:latin typeface="Lexend"/>
                <a:ea typeface="Lexend"/>
                <a:cs typeface="Lexend"/>
                <a:sym typeface="Lexend"/>
              </a:rPr>
              <a:t>‹#›</a:t>
            </a:fld>
            <a:endParaRPr sz="1400">
              <a:solidFill>
                <a:srgbClr val="0B5394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13" name="Google Shape;513;p74"/>
          <p:cNvSpPr txBox="1"/>
          <p:nvPr>
            <p:ph idx="4294967295" type="title"/>
          </p:nvPr>
        </p:nvSpPr>
        <p:spPr>
          <a:xfrm>
            <a:off x="225000" y="1900050"/>
            <a:ext cx="3434700" cy="7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STATUS</a:t>
            </a:r>
            <a:endParaRPr>
              <a:solidFill>
                <a:srgbClr val="0B5394"/>
              </a:solidFill>
            </a:endParaRPr>
          </a:p>
        </p:txBody>
      </p:sp>
      <p:pic>
        <p:nvPicPr>
          <p:cNvPr id="514" name="Google Shape;514;p74" title="FaceoffsS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7300" y="457200"/>
            <a:ext cx="5179498" cy="3987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rgbClr val="0B5394"/>
                </a:solidFill>
                <a:latin typeface="Lexend"/>
                <a:ea typeface="Lexend"/>
                <a:cs typeface="Lexend"/>
                <a:sym typeface="Lexend"/>
              </a:rPr>
              <a:t>‹#›</a:t>
            </a:fld>
            <a:endParaRPr sz="1400">
              <a:solidFill>
                <a:srgbClr val="0B5394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20" name="Google Shape;520;p75"/>
          <p:cNvSpPr txBox="1"/>
          <p:nvPr>
            <p:ph idx="4294967295" type="title"/>
          </p:nvPr>
        </p:nvSpPr>
        <p:spPr>
          <a:xfrm>
            <a:off x="225000" y="1900050"/>
            <a:ext cx="3434700" cy="7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STATUS</a:t>
            </a:r>
            <a:endParaRPr>
              <a:solidFill>
                <a:srgbClr val="0B5394"/>
              </a:solidFill>
            </a:endParaRPr>
          </a:p>
        </p:txBody>
      </p:sp>
      <p:pic>
        <p:nvPicPr>
          <p:cNvPr id="521" name="Google Shape;521;p75" title="SkatersGraph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1100" y="533400"/>
            <a:ext cx="5179500" cy="40383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duct Roadmap">
  <a:themeElements>
    <a:clrScheme name="Simple Light">
      <a:dk1>
        <a:srgbClr val="D32600"/>
      </a:dk1>
      <a:lt1>
        <a:srgbClr val="000000"/>
      </a:lt1>
      <a:dk2>
        <a:srgbClr val="FFFFFF"/>
      </a:dk2>
      <a:lt2>
        <a:srgbClr val="E57360"/>
      </a:lt2>
      <a:accent1>
        <a:srgbClr val="666666"/>
      </a:accent1>
      <a:accent2>
        <a:srgbClr val="B7B7B7"/>
      </a:accent2>
      <a:accent3>
        <a:srgbClr val="EFEFEF"/>
      </a:accent3>
      <a:accent4>
        <a:srgbClr val="F9EDE5"/>
      </a:accent4>
      <a:accent5>
        <a:srgbClr val="F3F3F3"/>
      </a:accent5>
      <a:accent6>
        <a:srgbClr val="F7F7F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